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25"/>
  </p:notesMasterIdLst>
  <p:handoutMasterIdLst>
    <p:handoutMasterId r:id="rId26"/>
  </p:handoutMasterIdLst>
  <p:sldIdLst>
    <p:sldId id="293" r:id="rId5"/>
    <p:sldId id="295" r:id="rId6"/>
    <p:sldId id="301" r:id="rId7"/>
    <p:sldId id="302" r:id="rId8"/>
    <p:sldId id="303" r:id="rId9"/>
    <p:sldId id="298" r:id="rId10"/>
    <p:sldId id="304" r:id="rId11"/>
    <p:sldId id="305" r:id="rId12"/>
    <p:sldId id="306" r:id="rId13"/>
    <p:sldId id="307" r:id="rId14"/>
    <p:sldId id="299" r:id="rId15"/>
    <p:sldId id="308" r:id="rId16"/>
    <p:sldId id="309" r:id="rId17"/>
    <p:sldId id="300" r:id="rId18"/>
    <p:sldId id="310" r:id="rId19"/>
    <p:sldId id="311" r:id="rId20"/>
    <p:sldId id="296" r:id="rId21"/>
    <p:sldId id="312" r:id="rId22"/>
    <p:sldId id="313" r:id="rId23"/>
    <p:sldId id="314" r:id="rId24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3B138D-0059-45CD-B7FD-22A376D0D714}" v="149" dt="2023-06-14T13:13:30.2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69" autoAdjust="0"/>
    <p:restoredTop sz="94619" autoAdjust="0"/>
  </p:normalViewPr>
  <p:slideViewPr>
    <p:cSldViewPr snapToGrid="0">
      <p:cViewPr varScale="1">
        <p:scale>
          <a:sx n="77" d="100"/>
          <a:sy n="77" d="100"/>
        </p:scale>
        <p:origin x="72" y="1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景光 李" userId="0df3b7793c2d854b" providerId="LiveId" clId="{2F3B138D-0059-45CD-B7FD-22A376D0D714}"/>
    <pc:docChg chg="undo custSel addSld delSld modSld sldOrd">
      <pc:chgData name="景光 李" userId="0df3b7793c2d854b" providerId="LiveId" clId="{2F3B138D-0059-45CD-B7FD-22A376D0D714}" dt="2023-06-14T13:17:47.310" v="2976" actId="20577"/>
      <pc:docMkLst>
        <pc:docMk/>
      </pc:docMkLst>
      <pc:sldChg chg="modSp mod">
        <pc:chgData name="景光 李" userId="0df3b7793c2d854b" providerId="LiveId" clId="{2F3B138D-0059-45CD-B7FD-22A376D0D714}" dt="2023-06-14T13:14:32.271" v="2744" actId="20577"/>
        <pc:sldMkLst>
          <pc:docMk/>
          <pc:sldMk cId="4269681522" sldId="293"/>
        </pc:sldMkLst>
        <pc:spChg chg="mod">
          <ac:chgData name="景光 李" userId="0df3b7793c2d854b" providerId="LiveId" clId="{2F3B138D-0059-45CD-B7FD-22A376D0D714}" dt="2023-06-14T13:13:58.919" v="2713" actId="14100"/>
          <ac:spMkLst>
            <pc:docMk/>
            <pc:sldMk cId="4269681522" sldId="293"/>
            <ac:spMk id="2" creationId="{18C3B467-088C-4F3D-A9A7-105C4E1E20CD}"/>
          </ac:spMkLst>
        </pc:spChg>
        <pc:spChg chg="mod">
          <ac:chgData name="景光 李" userId="0df3b7793c2d854b" providerId="LiveId" clId="{2F3B138D-0059-45CD-B7FD-22A376D0D714}" dt="2023-06-14T13:14:32.271" v="2744" actId="20577"/>
          <ac:spMkLst>
            <pc:docMk/>
            <pc:sldMk cId="4269681522" sldId="293"/>
            <ac:spMk id="3" creationId="{C8722DDC-8EEE-4A06-8DFE-B44871EAA2CF}"/>
          </ac:spMkLst>
        </pc:spChg>
      </pc:sldChg>
      <pc:sldChg chg="modSp">
        <pc:chgData name="景光 李" userId="0df3b7793c2d854b" providerId="LiveId" clId="{2F3B138D-0059-45CD-B7FD-22A376D0D714}" dt="2023-06-14T13:13:30.251" v="2710" actId="20577"/>
        <pc:sldMkLst>
          <pc:docMk/>
          <pc:sldMk cId="2049548788" sldId="295"/>
        </pc:sldMkLst>
        <pc:graphicFrameChg chg="mod">
          <ac:chgData name="景光 李" userId="0df3b7793c2d854b" providerId="LiveId" clId="{2F3B138D-0059-45CD-B7FD-22A376D0D714}" dt="2023-06-14T13:13:30.251" v="2710" actId="20577"/>
          <ac:graphicFrameMkLst>
            <pc:docMk/>
            <pc:sldMk cId="2049548788" sldId="295"/>
            <ac:graphicFrameMk id="31" creationId="{613FC9B6-ED9E-4F51-A217-156DA01928CD}"/>
          </ac:graphicFrameMkLst>
        </pc:graphicFrameChg>
      </pc:sldChg>
      <pc:sldChg chg="del">
        <pc:chgData name="景光 李" userId="0df3b7793c2d854b" providerId="LiveId" clId="{2F3B138D-0059-45CD-B7FD-22A376D0D714}" dt="2023-06-14T13:12:53.532" v="2685" actId="2696"/>
        <pc:sldMkLst>
          <pc:docMk/>
          <pc:sldMk cId="337689747" sldId="297"/>
        </pc:sldMkLst>
      </pc:sldChg>
      <pc:sldChg chg="modSp mod">
        <pc:chgData name="景光 李" userId="0df3b7793c2d854b" providerId="LiveId" clId="{2F3B138D-0059-45CD-B7FD-22A376D0D714}" dt="2023-06-14T11:50:17.280" v="610" actId="20577"/>
        <pc:sldMkLst>
          <pc:docMk/>
          <pc:sldMk cId="1566414177" sldId="298"/>
        </pc:sldMkLst>
        <pc:spChg chg="mod">
          <ac:chgData name="景光 李" userId="0df3b7793c2d854b" providerId="LiveId" clId="{2F3B138D-0059-45CD-B7FD-22A376D0D714}" dt="2023-06-14T11:50:17.280" v="610" actId="20577"/>
          <ac:spMkLst>
            <pc:docMk/>
            <pc:sldMk cId="1566414177" sldId="298"/>
            <ac:spMk id="2" creationId="{3C9978F8-780A-B6FA-6428-1B5A3D4BE23B}"/>
          </ac:spMkLst>
        </pc:spChg>
      </pc:sldChg>
      <pc:sldChg chg="modSp mod">
        <pc:chgData name="景光 李" userId="0df3b7793c2d854b" providerId="LiveId" clId="{2F3B138D-0059-45CD-B7FD-22A376D0D714}" dt="2023-06-14T12:22:01.491" v="1354" actId="20577"/>
        <pc:sldMkLst>
          <pc:docMk/>
          <pc:sldMk cId="185471089" sldId="299"/>
        </pc:sldMkLst>
        <pc:spChg chg="mod">
          <ac:chgData name="景光 李" userId="0df3b7793c2d854b" providerId="LiveId" clId="{2F3B138D-0059-45CD-B7FD-22A376D0D714}" dt="2023-06-14T12:22:01.491" v="1354" actId="20577"/>
          <ac:spMkLst>
            <pc:docMk/>
            <pc:sldMk cId="185471089" sldId="299"/>
            <ac:spMk id="2" creationId="{97BAF614-ADEE-3159-1EF1-6A074F71B595}"/>
          </ac:spMkLst>
        </pc:spChg>
      </pc:sldChg>
      <pc:sldChg chg="modSp add mod">
        <pc:chgData name="景光 李" userId="0df3b7793c2d854b" providerId="LiveId" clId="{2F3B138D-0059-45CD-B7FD-22A376D0D714}" dt="2023-06-14T11:26:29.117" v="68" actId="20577"/>
        <pc:sldMkLst>
          <pc:docMk/>
          <pc:sldMk cId="2007341493" sldId="301"/>
        </pc:sldMkLst>
        <pc:spChg chg="mod">
          <ac:chgData name="景光 李" userId="0df3b7793c2d854b" providerId="LiveId" clId="{2F3B138D-0059-45CD-B7FD-22A376D0D714}" dt="2023-06-14T11:26:29.117" v="68" actId="20577"/>
          <ac:spMkLst>
            <pc:docMk/>
            <pc:sldMk cId="2007341493" sldId="301"/>
            <ac:spMk id="2" creationId="{E78A93EF-2242-225D-D194-2ADC65D10BD4}"/>
          </ac:spMkLst>
        </pc:spChg>
      </pc:sldChg>
      <pc:sldChg chg="addSp delSp modSp new mod">
        <pc:chgData name="景光 李" userId="0df3b7793c2d854b" providerId="LiveId" clId="{2F3B138D-0059-45CD-B7FD-22A376D0D714}" dt="2023-06-14T11:29:17.762" v="90"/>
        <pc:sldMkLst>
          <pc:docMk/>
          <pc:sldMk cId="3324194331" sldId="302"/>
        </pc:sldMkLst>
        <pc:spChg chg="mod">
          <ac:chgData name="景光 李" userId="0df3b7793c2d854b" providerId="LiveId" clId="{2F3B138D-0059-45CD-B7FD-22A376D0D714}" dt="2023-06-14T11:27:43.488" v="84" actId="20577"/>
          <ac:spMkLst>
            <pc:docMk/>
            <pc:sldMk cId="3324194331" sldId="302"/>
            <ac:spMk id="2" creationId="{03D0E1D8-9B5B-B0DF-EE59-B5339DF30EAA}"/>
          </ac:spMkLst>
        </pc:spChg>
        <pc:spChg chg="del">
          <ac:chgData name="景光 李" userId="0df3b7793c2d854b" providerId="LiveId" clId="{2F3B138D-0059-45CD-B7FD-22A376D0D714}" dt="2023-06-14T11:28:54.084" v="88" actId="478"/>
          <ac:spMkLst>
            <pc:docMk/>
            <pc:sldMk cId="3324194331" sldId="302"/>
            <ac:spMk id="3" creationId="{ADDADF28-A960-5692-D0C9-B2AF9DE7EC1E}"/>
          </ac:spMkLst>
        </pc:spChg>
        <pc:spChg chg="mod">
          <ac:chgData name="景光 李" userId="0df3b7793c2d854b" providerId="LiveId" clId="{2F3B138D-0059-45CD-B7FD-22A376D0D714}" dt="2023-06-14T11:29:17.762" v="90"/>
          <ac:spMkLst>
            <pc:docMk/>
            <pc:sldMk cId="3324194331" sldId="302"/>
            <ac:spMk id="4" creationId="{BCBA0525-674D-F25E-EB03-4AC1CDB4293E}"/>
          </ac:spMkLst>
        </pc:spChg>
        <pc:picChg chg="add mod">
          <ac:chgData name="景光 李" userId="0df3b7793c2d854b" providerId="LiveId" clId="{2F3B138D-0059-45CD-B7FD-22A376D0D714}" dt="2023-06-14T11:29:03.083" v="89" actId="1076"/>
          <ac:picMkLst>
            <pc:docMk/>
            <pc:sldMk cId="3324194331" sldId="302"/>
            <ac:picMk id="5" creationId="{0774E5BE-7784-8950-7053-B050315F8405}"/>
          </ac:picMkLst>
        </pc:picChg>
      </pc:sldChg>
      <pc:sldChg chg="modSp new mod">
        <pc:chgData name="景光 李" userId="0df3b7793c2d854b" providerId="LiveId" clId="{2F3B138D-0059-45CD-B7FD-22A376D0D714}" dt="2023-06-14T11:34:44.957" v="382" actId="20577"/>
        <pc:sldMkLst>
          <pc:docMk/>
          <pc:sldMk cId="855445446" sldId="303"/>
        </pc:sldMkLst>
        <pc:spChg chg="mod">
          <ac:chgData name="景光 李" userId="0df3b7793c2d854b" providerId="LiveId" clId="{2F3B138D-0059-45CD-B7FD-22A376D0D714}" dt="2023-06-14T11:30:45.326" v="122" actId="20577"/>
          <ac:spMkLst>
            <pc:docMk/>
            <pc:sldMk cId="855445446" sldId="303"/>
            <ac:spMk id="2" creationId="{C630A267-7C17-38C9-1F8D-332017F3E61B}"/>
          </ac:spMkLst>
        </pc:spChg>
        <pc:spChg chg="mod">
          <ac:chgData name="景光 李" userId="0df3b7793c2d854b" providerId="LiveId" clId="{2F3B138D-0059-45CD-B7FD-22A376D0D714}" dt="2023-06-14T11:34:44.957" v="382" actId="20577"/>
          <ac:spMkLst>
            <pc:docMk/>
            <pc:sldMk cId="855445446" sldId="303"/>
            <ac:spMk id="3" creationId="{A9A3F002-E791-1294-96B8-FA1963977289}"/>
          </ac:spMkLst>
        </pc:spChg>
      </pc:sldChg>
      <pc:sldChg chg="addSp modSp new mod ord">
        <pc:chgData name="景光 李" userId="0df3b7793c2d854b" providerId="LiveId" clId="{2F3B138D-0059-45CD-B7FD-22A376D0D714}" dt="2023-06-14T11:43:43.623" v="538" actId="1076"/>
        <pc:sldMkLst>
          <pc:docMk/>
          <pc:sldMk cId="2873188414" sldId="304"/>
        </pc:sldMkLst>
        <pc:spChg chg="mod">
          <ac:chgData name="景光 李" userId="0df3b7793c2d854b" providerId="LiveId" clId="{2F3B138D-0059-45CD-B7FD-22A376D0D714}" dt="2023-06-14T11:43:27.984" v="534" actId="20577"/>
          <ac:spMkLst>
            <pc:docMk/>
            <pc:sldMk cId="2873188414" sldId="304"/>
            <ac:spMk id="2" creationId="{B5648578-1F67-393F-F1F1-1D6C3C66480F}"/>
          </ac:spMkLst>
        </pc:spChg>
        <pc:spChg chg="mod">
          <ac:chgData name="景光 李" userId="0df3b7793c2d854b" providerId="LiveId" clId="{2F3B138D-0059-45CD-B7FD-22A376D0D714}" dt="2023-06-14T11:43:05.712" v="526" actId="20577"/>
          <ac:spMkLst>
            <pc:docMk/>
            <pc:sldMk cId="2873188414" sldId="304"/>
            <ac:spMk id="3" creationId="{750B474E-481D-E528-615F-2DFA1EE79ACF}"/>
          </ac:spMkLst>
        </pc:spChg>
        <pc:picChg chg="add mod">
          <ac:chgData name="景光 李" userId="0df3b7793c2d854b" providerId="LiveId" clId="{2F3B138D-0059-45CD-B7FD-22A376D0D714}" dt="2023-06-14T11:43:43.623" v="538" actId="1076"/>
          <ac:picMkLst>
            <pc:docMk/>
            <pc:sldMk cId="2873188414" sldId="304"/>
            <ac:picMk id="4" creationId="{A9DE4ED5-59CC-C433-2CD7-90831175FA12}"/>
          </ac:picMkLst>
        </pc:picChg>
      </pc:sldChg>
      <pc:sldChg chg="addSp modSp new mod">
        <pc:chgData name="景光 李" userId="0df3b7793c2d854b" providerId="LiveId" clId="{2F3B138D-0059-45CD-B7FD-22A376D0D714}" dt="2023-06-14T11:58:01.873" v="677" actId="1076"/>
        <pc:sldMkLst>
          <pc:docMk/>
          <pc:sldMk cId="2034122944" sldId="305"/>
        </pc:sldMkLst>
        <pc:spChg chg="mod">
          <ac:chgData name="景光 李" userId="0df3b7793c2d854b" providerId="LiveId" clId="{2F3B138D-0059-45CD-B7FD-22A376D0D714}" dt="2023-06-14T11:46:12.395" v="589" actId="20577"/>
          <ac:spMkLst>
            <pc:docMk/>
            <pc:sldMk cId="2034122944" sldId="305"/>
            <ac:spMk id="2" creationId="{C9534CFD-661F-29CF-396A-F73B7A25D298}"/>
          </ac:spMkLst>
        </pc:spChg>
        <pc:spChg chg="mod">
          <ac:chgData name="景光 李" userId="0df3b7793c2d854b" providerId="LiveId" clId="{2F3B138D-0059-45CD-B7FD-22A376D0D714}" dt="2023-06-14T11:56:21.664" v="655" actId="20577"/>
          <ac:spMkLst>
            <pc:docMk/>
            <pc:sldMk cId="2034122944" sldId="305"/>
            <ac:spMk id="3" creationId="{0629EB77-10DC-2C0F-6CF3-DC25D46BD040}"/>
          </ac:spMkLst>
        </pc:spChg>
        <pc:graphicFrameChg chg="add mod modGraphic">
          <ac:chgData name="景光 李" userId="0df3b7793c2d854b" providerId="LiveId" clId="{2F3B138D-0059-45CD-B7FD-22A376D0D714}" dt="2023-06-14T11:58:01.873" v="677" actId="1076"/>
          <ac:graphicFrameMkLst>
            <pc:docMk/>
            <pc:sldMk cId="2034122944" sldId="305"/>
            <ac:graphicFrameMk id="8" creationId="{74C29C5A-3C37-B958-A2C7-37627B22DA69}"/>
          </ac:graphicFrameMkLst>
        </pc:graphicFrameChg>
        <pc:picChg chg="add mod">
          <ac:chgData name="景光 李" userId="0df3b7793c2d854b" providerId="LiveId" clId="{2F3B138D-0059-45CD-B7FD-22A376D0D714}" dt="2023-06-14T11:55:21.384" v="634" actId="1076"/>
          <ac:picMkLst>
            <pc:docMk/>
            <pc:sldMk cId="2034122944" sldId="305"/>
            <ac:picMk id="4" creationId="{CA2A24D2-16E2-C667-1BD3-EA5E896CEA88}"/>
          </ac:picMkLst>
        </pc:picChg>
        <pc:picChg chg="add mod">
          <ac:chgData name="景光 李" userId="0df3b7793c2d854b" providerId="LiveId" clId="{2F3B138D-0059-45CD-B7FD-22A376D0D714}" dt="2023-06-14T11:55:00.844" v="632" actId="1076"/>
          <ac:picMkLst>
            <pc:docMk/>
            <pc:sldMk cId="2034122944" sldId="305"/>
            <ac:picMk id="5" creationId="{BFD96211-47EA-139A-95D2-C7208F404556}"/>
          </ac:picMkLst>
        </pc:picChg>
        <pc:picChg chg="add mod">
          <ac:chgData name="景光 李" userId="0df3b7793c2d854b" providerId="LiveId" clId="{2F3B138D-0059-45CD-B7FD-22A376D0D714}" dt="2023-06-14T11:55:32.913" v="638" actId="14100"/>
          <ac:picMkLst>
            <pc:docMk/>
            <pc:sldMk cId="2034122944" sldId="305"/>
            <ac:picMk id="6" creationId="{39745DC2-FAA0-54B6-270F-9C0FCA5E16EF}"/>
          </ac:picMkLst>
        </pc:picChg>
        <pc:picChg chg="add mod modCrop">
          <ac:chgData name="景光 李" userId="0df3b7793c2d854b" providerId="LiveId" clId="{2F3B138D-0059-45CD-B7FD-22A376D0D714}" dt="2023-06-14T11:55:54.595" v="643" actId="14100"/>
          <ac:picMkLst>
            <pc:docMk/>
            <pc:sldMk cId="2034122944" sldId="305"/>
            <ac:picMk id="7" creationId="{D37D9BA1-CE91-9F31-8FD1-64EAF5F2D7B5}"/>
          </ac:picMkLst>
        </pc:picChg>
      </pc:sldChg>
      <pc:sldChg chg="addSp delSp modSp new mod">
        <pc:chgData name="景光 李" userId="0df3b7793c2d854b" providerId="LiveId" clId="{2F3B138D-0059-45CD-B7FD-22A376D0D714}" dt="2023-06-14T12:06:47.023" v="907" actId="1076"/>
        <pc:sldMkLst>
          <pc:docMk/>
          <pc:sldMk cId="3551297794" sldId="306"/>
        </pc:sldMkLst>
        <pc:spChg chg="mod">
          <ac:chgData name="景光 李" userId="0df3b7793c2d854b" providerId="LiveId" clId="{2F3B138D-0059-45CD-B7FD-22A376D0D714}" dt="2023-06-14T11:59:16.144" v="693"/>
          <ac:spMkLst>
            <pc:docMk/>
            <pc:sldMk cId="3551297794" sldId="306"/>
            <ac:spMk id="2" creationId="{3B668AF8-CEF0-DB19-C698-35449E131AD2}"/>
          </ac:spMkLst>
        </pc:spChg>
        <pc:spChg chg="mod">
          <ac:chgData name="景光 李" userId="0df3b7793c2d854b" providerId="LiveId" clId="{2F3B138D-0059-45CD-B7FD-22A376D0D714}" dt="2023-06-14T12:05:57.987" v="899" actId="20577"/>
          <ac:spMkLst>
            <pc:docMk/>
            <pc:sldMk cId="3551297794" sldId="306"/>
            <ac:spMk id="3" creationId="{17377D83-F06F-517F-96B3-EF9EBDD9020A}"/>
          </ac:spMkLst>
        </pc:spChg>
        <pc:picChg chg="add mod">
          <ac:chgData name="景光 李" userId="0df3b7793c2d854b" providerId="LiveId" clId="{2F3B138D-0059-45CD-B7FD-22A376D0D714}" dt="2023-06-14T12:06:47.023" v="907" actId="1076"/>
          <ac:picMkLst>
            <pc:docMk/>
            <pc:sldMk cId="3551297794" sldId="306"/>
            <ac:picMk id="4" creationId="{4506FDEF-F27B-2461-EBC4-0475CA108AB7}"/>
          </ac:picMkLst>
        </pc:picChg>
        <pc:picChg chg="add del mod">
          <ac:chgData name="景光 李" userId="0df3b7793c2d854b" providerId="LiveId" clId="{2F3B138D-0059-45CD-B7FD-22A376D0D714}" dt="2023-06-14T12:06:40.666" v="904" actId="478"/>
          <ac:picMkLst>
            <pc:docMk/>
            <pc:sldMk cId="3551297794" sldId="306"/>
            <ac:picMk id="5" creationId="{21D0CFE3-B57C-3092-9251-59BABB75D3D4}"/>
          </ac:picMkLst>
        </pc:picChg>
        <pc:picChg chg="add mod">
          <ac:chgData name="景光 李" userId="0df3b7793c2d854b" providerId="LiveId" clId="{2F3B138D-0059-45CD-B7FD-22A376D0D714}" dt="2023-06-14T12:06:43.653" v="906" actId="1076"/>
          <ac:picMkLst>
            <pc:docMk/>
            <pc:sldMk cId="3551297794" sldId="306"/>
            <ac:picMk id="6" creationId="{E5891776-9007-2240-D2AB-7F023670B2A1}"/>
          </ac:picMkLst>
        </pc:picChg>
      </pc:sldChg>
      <pc:sldChg chg="addSp modSp new mod">
        <pc:chgData name="景光 李" userId="0df3b7793c2d854b" providerId="LiveId" clId="{2F3B138D-0059-45CD-B7FD-22A376D0D714}" dt="2023-06-14T12:21:26.688" v="1341" actId="1076"/>
        <pc:sldMkLst>
          <pc:docMk/>
          <pc:sldMk cId="1510350442" sldId="307"/>
        </pc:sldMkLst>
        <pc:spChg chg="mod">
          <ac:chgData name="景光 李" userId="0df3b7793c2d854b" providerId="LiveId" clId="{2F3B138D-0059-45CD-B7FD-22A376D0D714}" dt="2023-06-14T12:07:28.509" v="947" actId="20577"/>
          <ac:spMkLst>
            <pc:docMk/>
            <pc:sldMk cId="1510350442" sldId="307"/>
            <ac:spMk id="2" creationId="{512FE625-E36C-658B-99CC-F6B85036D761}"/>
          </ac:spMkLst>
        </pc:spChg>
        <pc:spChg chg="mod">
          <ac:chgData name="景光 李" userId="0df3b7793c2d854b" providerId="LiveId" clId="{2F3B138D-0059-45CD-B7FD-22A376D0D714}" dt="2023-06-14T12:20:56.672" v="1336" actId="20577"/>
          <ac:spMkLst>
            <pc:docMk/>
            <pc:sldMk cId="1510350442" sldId="307"/>
            <ac:spMk id="3" creationId="{A29B0E34-71CB-7500-2C2A-072150E0CF5D}"/>
          </ac:spMkLst>
        </pc:spChg>
        <pc:picChg chg="add mod">
          <ac:chgData name="景光 李" userId="0df3b7793c2d854b" providerId="LiveId" clId="{2F3B138D-0059-45CD-B7FD-22A376D0D714}" dt="2023-06-14T12:21:22.971" v="1340" actId="1076"/>
          <ac:picMkLst>
            <pc:docMk/>
            <pc:sldMk cId="1510350442" sldId="307"/>
            <ac:picMk id="4" creationId="{FBCC2A7D-0DD6-7202-BAB2-B761B3F0E3F3}"/>
          </ac:picMkLst>
        </pc:picChg>
        <pc:picChg chg="add mod">
          <ac:chgData name="景光 李" userId="0df3b7793c2d854b" providerId="LiveId" clId="{2F3B138D-0059-45CD-B7FD-22A376D0D714}" dt="2023-06-14T12:21:26.688" v="1341" actId="1076"/>
          <ac:picMkLst>
            <pc:docMk/>
            <pc:sldMk cId="1510350442" sldId="307"/>
            <ac:picMk id="5" creationId="{DA038D64-EE8D-ABD1-2FAB-B07F73D74695}"/>
          </ac:picMkLst>
        </pc:picChg>
      </pc:sldChg>
      <pc:sldChg chg="addSp modSp new mod">
        <pc:chgData name="景光 李" userId="0df3b7793c2d854b" providerId="LiveId" clId="{2F3B138D-0059-45CD-B7FD-22A376D0D714}" dt="2023-06-14T12:55:37.814" v="1970" actId="21"/>
        <pc:sldMkLst>
          <pc:docMk/>
          <pc:sldMk cId="4029367427" sldId="308"/>
        </pc:sldMkLst>
        <pc:spChg chg="mod">
          <ac:chgData name="景光 李" userId="0df3b7793c2d854b" providerId="LiveId" clId="{2F3B138D-0059-45CD-B7FD-22A376D0D714}" dt="2023-06-14T12:26:06.313" v="1368" actId="20577"/>
          <ac:spMkLst>
            <pc:docMk/>
            <pc:sldMk cId="4029367427" sldId="308"/>
            <ac:spMk id="2" creationId="{8ED11EB8-674F-656A-65B5-FD73CB88BEDB}"/>
          </ac:spMkLst>
        </pc:spChg>
        <pc:spChg chg="mod">
          <ac:chgData name="景光 李" userId="0df3b7793c2d854b" providerId="LiveId" clId="{2F3B138D-0059-45CD-B7FD-22A376D0D714}" dt="2023-06-14T12:55:37.814" v="1970" actId="21"/>
          <ac:spMkLst>
            <pc:docMk/>
            <pc:sldMk cId="4029367427" sldId="308"/>
            <ac:spMk id="3" creationId="{D2339EE7-C830-2399-B39E-B08EB44D8061}"/>
          </ac:spMkLst>
        </pc:spChg>
        <pc:picChg chg="add mod">
          <ac:chgData name="景光 李" userId="0df3b7793c2d854b" providerId="LiveId" clId="{2F3B138D-0059-45CD-B7FD-22A376D0D714}" dt="2023-06-14T12:26:33.277" v="1374" actId="1076"/>
          <ac:picMkLst>
            <pc:docMk/>
            <pc:sldMk cId="4029367427" sldId="308"/>
            <ac:picMk id="1026" creationId="{CD850F99-34C4-A1B3-9C3E-906196CE082F}"/>
          </ac:picMkLst>
        </pc:picChg>
        <pc:picChg chg="add mod">
          <ac:chgData name="景光 李" userId="0df3b7793c2d854b" providerId="LiveId" clId="{2F3B138D-0059-45CD-B7FD-22A376D0D714}" dt="2023-06-14T12:33:05.782" v="1524"/>
          <ac:picMkLst>
            <pc:docMk/>
            <pc:sldMk cId="4029367427" sldId="308"/>
            <ac:picMk id="1028" creationId="{5B2F51D3-2B84-1584-0549-334758EF4848}"/>
          </ac:picMkLst>
        </pc:picChg>
        <pc:picChg chg="add mod">
          <ac:chgData name="景光 李" userId="0df3b7793c2d854b" providerId="LiveId" clId="{2F3B138D-0059-45CD-B7FD-22A376D0D714}" dt="2023-06-14T12:33:29.369" v="1527"/>
          <ac:picMkLst>
            <pc:docMk/>
            <pc:sldMk cId="4029367427" sldId="308"/>
            <ac:picMk id="1030" creationId="{430710E8-950F-3042-4165-7E86C45D82BD}"/>
          </ac:picMkLst>
        </pc:picChg>
        <pc:picChg chg="add mod">
          <ac:chgData name="景光 李" userId="0df3b7793c2d854b" providerId="LiveId" clId="{2F3B138D-0059-45CD-B7FD-22A376D0D714}" dt="2023-06-14T12:33:55.379" v="1530"/>
          <ac:picMkLst>
            <pc:docMk/>
            <pc:sldMk cId="4029367427" sldId="308"/>
            <ac:picMk id="1032" creationId="{2F11A2D4-4F8B-73B6-D04D-18D8FB0E5A68}"/>
          </ac:picMkLst>
        </pc:picChg>
        <pc:picChg chg="add mod">
          <ac:chgData name="景光 李" userId="0df3b7793c2d854b" providerId="LiveId" clId="{2F3B138D-0059-45CD-B7FD-22A376D0D714}" dt="2023-06-14T12:34:14.878" v="1533"/>
          <ac:picMkLst>
            <pc:docMk/>
            <pc:sldMk cId="4029367427" sldId="308"/>
            <ac:picMk id="1034" creationId="{39672E0E-5A55-36EE-8402-ED3465C89A67}"/>
          </ac:picMkLst>
        </pc:picChg>
      </pc:sldChg>
      <pc:sldChg chg="addSp modSp new mod">
        <pc:chgData name="景光 李" userId="0df3b7793c2d854b" providerId="LiveId" clId="{2F3B138D-0059-45CD-B7FD-22A376D0D714}" dt="2023-06-14T12:41:02.508" v="1691" actId="20577"/>
        <pc:sldMkLst>
          <pc:docMk/>
          <pc:sldMk cId="1305612753" sldId="309"/>
        </pc:sldMkLst>
        <pc:spChg chg="mod">
          <ac:chgData name="景光 李" userId="0df3b7793c2d854b" providerId="LiveId" clId="{2F3B138D-0059-45CD-B7FD-22A376D0D714}" dt="2023-06-14T12:38:08.914" v="1643" actId="20577"/>
          <ac:spMkLst>
            <pc:docMk/>
            <pc:sldMk cId="1305612753" sldId="309"/>
            <ac:spMk id="2" creationId="{DE7EDA2E-48E8-CEB0-80D6-D6C23C19E31C}"/>
          </ac:spMkLst>
        </pc:spChg>
        <pc:spChg chg="mod">
          <ac:chgData name="景光 李" userId="0df3b7793c2d854b" providerId="LiveId" clId="{2F3B138D-0059-45CD-B7FD-22A376D0D714}" dt="2023-06-14T12:41:02.508" v="1691" actId="20577"/>
          <ac:spMkLst>
            <pc:docMk/>
            <pc:sldMk cId="1305612753" sldId="309"/>
            <ac:spMk id="3" creationId="{FE8256C8-23BF-B8A3-49E2-DEE394831966}"/>
          </ac:spMkLst>
        </pc:spChg>
        <pc:picChg chg="add mod">
          <ac:chgData name="景光 李" userId="0df3b7793c2d854b" providerId="LiveId" clId="{2F3B138D-0059-45CD-B7FD-22A376D0D714}" dt="2023-06-14T12:39:55.342" v="1674" actId="1076"/>
          <ac:picMkLst>
            <pc:docMk/>
            <pc:sldMk cId="1305612753" sldId="309"/>
            <ac:picMk id="2050" creationId="{192093D9-2D7F-F117-19B0-2115836BA6C7}"/>
          </ac:picMkLst>
        </pc:picChg>
      </pc:sldChg>
      <pc:sldChg chg="addSp modSp new mod">
        <pc:chgData name="景光 李" userId="0df3b7793c2d854b" providerId="LiveId" clId="{2F3B138D-0059-45CD-B7FD-22A376D0D714}" dt="2023-06-14T12:44:40.847" v="1761" actId="1076"/>
        <pc:sldMkLst>
          <pc:docMk/>
          <pc:sldMk cId="75201732" sldId="310"/>
        </pc:sldMkLst>
        <pc:spChg chg="mod">
          <ac:chgData name="景光 李" userId="0df3b7793c2d854b" providerId="LiveId" clId="{2F3B138D-0059-45CD-B7FD-22A376D0D714}" dt="2023-06-14T12:42:36.029" v="1742" actId="20577"/>
          <ac:spMkLst>
            <pc:docMk/>
            <pc:sldMk cId="75201732" sldId="310"/>
            <ac:spMk id="2" creationId="{1634D343-56DF-903B-E270-DD178C06FE01}"/>
          </ac:spMkLst>
        </pc:spChg>
        <pc:spChg chg="mod">
          <ac:chgData name="景光 李" userId="0df3b7793c2d854b" providerId="LiveId" clId="{2F3B138D-0059-45CD-B7FD-22A376D0D714}" dt="2023-06-14T12:42:55.619" v="1743"/>
          <ac:spMkLst>
            <pc:docMk/>
            <pc:sldMk cId="75201732" sldId="310"/>
            <ac:spMk id="3" creationId="{68D38FF8-BA4E-BC2B-FD20-C4F5A9DC0312}"/>
          </ac:spMkLst>
        </pc:spChg>
        <pc:spChg chg="add mod">
          <ac:chgData name="景光 李" userId="0df3b7793c2d854b" providerId="LiveId" clId="{2F3B138D-0059-45CD-B7FD-22A376D0D714}" dt="2023-06-14T12:43:16.481" v="1745" actId="1076"/>
          <ac:spMkLst>
            <pc:docMk/>
            <pc:sldMk cId="75201732" sldId="310"/>
            <ac:spMk id="4" creationId="{1216FC0F-2DA7-6C92-2024-F3EFC6AE659E}"/>
          </ac:spMkLst>
        </pc:spChg>
        <pc:spChg chg="add mod">
          <ac:chgData name="景光 李" userId="0df3b7793c2d854b" providerId="LiveId" clId="{2F3B138D-0059-45CD-B7FD-22A376D0D714}" dt="2023-06-14T12:43:16.481" v="1745" actId="1076"/>
          <ac:spMkLst>
            <pc:docMk/>
            <pc:sldMk cId="75201732" sldId="310"/>
            <ac:spMk id="5" creationId="{EF3C775E-406A-112C-67BC-20D212EE57C4}"/>
          </ac:spMkLst>
        </pc:spChg>
        <pc:spChg chg="add mod">
          <ac:chgData name="景光 李" userId="0df3b7793c2d854b" providerId="LiveId" clId="{2F3B138D-0059-45CD-B7FD-22A376D0D714}" dt="2023-06-14T12:43:16.481" v="1745" actId="1076"/>
          <ac:spMkLst>
            <pc:docMk/>
            <pc:sldMk cId="75201732" sldId="310"/>
            <ac:spMk id="6" creationId="{FDE01CC3-5920-2069-5185-383511E83CBD}"/>
          </ac:spMkLst>
        </pc:spChg>
        <pc:grpChg chg="add mod">
          <ac:chgData name="景光 李" userId="0df3b7793c2d854b" providerId="LiveId" clId="{2F3B138D-0059-45CD-B7FD-22A376D0D714}" dt="2023-06-14T12:44:40.847" v="1761" actId="1076"/>
          <ac:grpSpMkLst>
            <pc:docMk/>
            <pc:sldMk cId="75201732" sldId="310"/>
            <ac:grpSpMk id="8" creationId="{39955531-1AA2-481C-AA89-43AE82591592}"/>
          </ac:grpSpMkLst>
        </pc:grpChg>
        <pc:picChg chg="add mod">
          <ac:chgData name="景光 李" userId="0df3b7793c2d854b" providerId="LiveId" clId="{2F3B138D-0059-45CD-B7FD-22A376D0D714}" dt="2023-06-14T12:44:40.847" v="1761" actId="1076"/>
          <ac:picMkLst>
            <pc:docMk/>
            <pc:sldMk cId="75201732" sldId="310"/>
            <ac:picMk id="7" creationId="{78A1F0AC-4682-CEC3-A249-D45672C49D63}"/>
          </ac:picMkLst>
        </pc:picChg>
        <pc:picChg chg="add mod">
          <ac:chgData name="景光 李" userId="0df3b7793c2d854b" providerId="LiveId" clId="{2F3B138D-0059-45CD-B7FD-22A376D0D714}" dt="2023-06-14T12:44:40.847" v="1761" actId="1076"/>
          <ac:picMkLst>
            <pc:docMk/>
            <pc:sldMk cId="75201732" sldId="310"/>
            <ac:picMk id="3073" creationId="{AFCA6505-E6EB-1372-078E-FAB5655C0237}"/>
          </ac:picMkLst>
        </pc:picChg>
        <pc:picChg chg="add mod">
          <ac:chgData name="景光 李" userId="0df3b7793c2d854b" providerId="LiveId" clId="{2F3B138D-0059-45CD-B7FD-22A376D0D714}" dt="2023-06-14T12:44:40.847" v="1761" actId="1076"/>
          <ac:picMkLst>
            <pc:docMk/>
            <pc:sldMk cId="75201732" sldId="310"/>
            <ac:picMk id="3074" creationId="{70761C01-AF0F-A03A-BBEB-AD4AC8F71113}"/>
          </ac:picMkLst>
        </pc:picChg>
        <pc:picChg chg="add mod">
          <ac:chgData name="景光 李" userId="0df3b7793c2d854b" providerId="LiveId" clId="{2F3B138D-0059-45CD-B7FD-22A376D0D714}" dt="2023-06-14T12:44:06.091" v="1753" actId="1076"/>
          <ac:picMkLst>
            <pc:docMk/>
            <pc:sldMk cId="75201732" sldId="310"/>
            <ac:picMk id="3075" creationId="{F3554070-DD58-8F11-6042-4B87FBFC80A6}"/>
          </ac:picMkLst>
        </pc:picChg>
        <pc:picChg chg="add mod">
          <ac:chgData name="景光 李" userId="0df3b7793c2d854b" providerId="LiveId" clId="{2F3B138D-0059-45CD-B7FD-22A376D0D714}" dt="2023-06-14T12:44:40.847" v="1761" actId="1076"/>
          <ac:picMkLst>
            <pc:docMk/>
            <pc:sldMk cId="75201732" sldId="310"/>
            <ac:picMk id="3076" creationId="{012A53DE-D45C-E31A-4187-2212EA0C6C25}"/>
          </ac:picMkLst>
        </pc:picChg>
      </pc:sldChg>
      <pc:sldChg chg="addSp modSp new mod">
        <pc:chgData name="景光 李" userId="0df3b7793c2d854b" providerId="LiveId" clId="{2F3B138D-0059-45CD-B7FD-22A376D0D714}" dt="2023-06-14T12:46:55.635" v="1785" actId="1076"/>
        <pc:sldMkLst>
          <pc:docMk/>
          <pc:sldMk cId="3917395849" sldId="311"/>
        </pc:sldMkLst>
        <pc:spChg chg="mod">
          <ac:chgData name="景光 李" userId="0df3b7793c2d854b" providerId="LiveId" clId="{2F3B138D-0059-45CD-B7FD-22A376D0D714}" dt="2023-06-14T12:45:10.952" v="1762"/>
          <ac:spMkLst>
            <pc:docMk/>
            <pc:sldMk cId="3917395849" sldId="311"/>
            <ac:spMk id="2" creationId="{52194FC1-AE81-80EB-A79F-6B3834C88500}"/>
          </ac:spMkLst>
        </pc:spChg>
        <pc:spChg chg="mod">
          <ac:chgData name="景光 李" userId="0df3b7793c2d854b" providerId="LiveId" clId="{2F3B138D-0059-45CD-B7FD-22A376D0D714}" dt="2023-06-14T12:46:06.483" v="1773" actId="1076"/>
          <ac:spMkLst>
            <pc:docMk/>
            <pc:sldMk cId="3917395849" sldId="311"/>
            <ac:spMk id="3" creationId="{E5A28560-9A69-92F2-6C0C-47F1893FA8FB}"/>
          </ac:spMkLst>
        </pc:spChg>
        <pc:grpChg chg="add mod">
          <ac:chgData name="景光 李" userId="0df3b7793c2d854b" providerId="LiveId" clId="{2F3B138D-0059-45CD-B7FD-22A376D0D714}" dt="2023-06-14T12:46:55.635" v="1785" actId="1076"/>
          <ac:grpSpMkLst>
            <pc:docMk/>
            <pc:sldMk cId="3917395849" sldId="311"/>
            <ac:grpSpMk id="8" creationId="{339A0771-7F9C-4DDC-B34C-FF1DA1579537}"/>
          </ac:grpSpMkLst>
        </pc:grpChg>
        <pc:picChg chg="add mod">
          <ac:chgData name="景光 李" userId="0df3b7793c2d854b" providerId="LiveId" clId="{2F3B138D-0059-45CD-B7FD-22A376D0D714}" dt="2023-06-14T12:46:32.954" v="1779" actId="554"/>
          <ac:picMkLst>
            <pc:docMk/>
            <pc:sldMk cId="3917395849" sldId="311"/>
            <ac:picMk id="4" creationId="{C0551E4D-5D8E-236D-4CBA-41CF20C49C59}"/>
          </ac:picMkLst>
        </pc:picChg>
        <pc:picChg chg="add mod">
          <ac:chgData name="景光 李" userId="0df3b7793c2d854b" providerId="LiveId" clId="{2F3B138D-0059-45CD-B7FD-22A376D0D714}" dt="2023-06-14T12:46:32.954" v="1779" actId="554"/>
          <ac:picMkLst>
            <pc:docMk/>
            <pc:sldMk cId="3917395849" sldId="311"/>
            <ac:picMk id="5" creationId="{311FC992-85F0-0C45-B80D-586CB4456C5D}"/>
          </ac:picMkLst>
        </pc:picChg>
        <pc:picChg chg="add mod">
          <ac:chgData name="景光 李" userId="0df3b7793c2d854b" providerId="LiveId" clId="{2F3B138D-0059-45CD-B7FD-22A376D0D714}" dt="2023-06-14T12:46:19.295" v="1777" actId="1076"/>
          <ac:picMkLst>
            <pc:docMk/>
            <pc:sldMk cId="3917395849" sldId="311"/>
            <ac:picMk id="6" creationId="{248B349C-4B7D-9D2A-0378-16F87332ACC9}"/>
          </ac:picMkLst>
        </pc:picChg>
        <pc:picChg chg="add mod">
          <ac:chgData name="景光 李" userId="0df3b7793c2d854b" providerId="LiveId" clId="{2F3B138D-0059-45CD-B7FD-22A376D0D714}" dt="2023-06-14T12:46:04.541" v="1771" actId="1076"/>
          <ac:picMkLst>
            <pc:docMk/>
            <pc:sldMk cId="3917395849" sldId="311"/>
            <ac:picMk id="7" creationId="{10323CCD-E027-9AC0-4B28-A82F260BA5E1}"/>
          </ac:picMkLst>
        </pc:picChg>
      </pc:sldChg>
      <pc:sldChg chg="addSp modSp new mod">
        <pc:chgData name="景光 李" userId="0df3b7793c2d854b" providerId="LiveId" clId="{2F3B138D-0059-45CD-B7FD-22A376D0D714}" dt="2023-06-14T13:17:47.310" v="2976" actId="20577"/>
        <pc:sldMkLst>
          <pc:docMk/>
          <pc:sldMk cId="1330755382" sldId="312"/>
        </pc:sldMkLst>
        <pc:spChg chg="mod">
          <ac:chgData name="景光 李" userId="0df3b7793c2d854b" providerId="LiveId" clId="{2F3B138D-0059-45CD-B7FD-22A376D0D714}" dt="2023-06-14T12:51:28.299" v="1858" actId="20577"/>
          <ac:spMkLst>
            <pc:docMk/>
            <pc:sldMk cId="1330755382" sldId="312"/>
            <ac:spMk id="2" creationId="{7609AFB0-2BCB-5873-7EBE-A6C6740B49D0}"/>
          </ac:spMkLst>
        </pc:spChg>
        <pc:spChg chg="mod">
          <ac:chgData name="景光 李" userId="0df3b7793c2d854b" providerId="LiveId" clId="{2F3B138D-0059-45CD-B7FD-22A376D0D714}" dt="2023-06-14T13:17:47.310" v="2976" actId="20577"/>
          <ac:spMkLst>
            <pc:docMk/>
            <pc:sldMk cId="1330755382" sldId="312"/>
            <ac:spMk id="3" creationId="{DDE7FB46-0772-2B2B-ABBD-EAF214A90469}"/>
          </ac:spMkLst>
        </pc:spChg>
        <pc:graphicFrameChg chg="add mod modGraphic">
          <ac:chgData name="景光 李" userId="0df3b7793c2d854b" providerId="LiveId" clId="{2F3B138D-0059-45CD-B7FD-22A376D0D714}" dt="2023-06-14T13:16:26.777" v="2830" actId="1076"/>
          <ac:graphicFrameMkLst>
            <pc:docMk/>
            <pc:sldMk cId="1330755382" sldId="312"/>
            <ac:graphicFrameMk id="4" creationId="{425434CB-5FF1-37EF-8751-547A1814512C}"/>
          </ac:graphicFrameMkLst>
        </pc:graphicFrameChg>
      </pc:sldChg>
      <pc:sldChg chg="new del">
        <pc:chgData name="景光 李" userId="0df3b7793c2d854b" providerId="LiveId" clId="{2F3B138D-0059-45CD-B7FD-22A376D0D714}" dt="2023-06-14T13:11:40.766" v="2611" actId="2696"/>
        <pc:sldMkLst>
          <pc:docMk/>
          <pc:sldMk cId="400944333" sldId="313"/>
        </pc:sldMkLst>
      </pc:sldChg>
      <pc:sldChg chg="modSp new del mod">
        <pc:chgData name="景光 李" userId="0df3b7793c2d854b" providerId="LiveId" clId="{2F3B138D-0059-45CD-B7FD-22A376D0D714}" dt="2023-06-14T13:11:29.017" v="2609" actId="2696"/>
        <pc:sldMkLst>
          <pc:docMk/>
          <pc:sldMk cId="2004737389" sldId="313"/>
        </pc:sldMkLst>
        <pc:spChg chg="mod">
          <ac:chgData name="景光 李" userId="0df3b7793c2d854b" providerId="LiveId" clId="{2F3B138D-0059-45CD-B7FD-22A376D0D714}" dt="2023-06-14T13:10:17.515" v="2608"/>
          <ac:spMkLst>
            <pc:docMk/>
            <pc:sldMk cId="2004737389" sldId="313"/>
            <ac:spMk id="2" creationId="{862439F9-AF62-5E18-99AE-09A343232A38}"/>
          </ac:spMkLst>
        </pc:spChg>
      </pc:sldChg>
      <pc:sldChg chg="modSp new mod">
        <pc:chgData name="景光 李" userId="0df3b7793c2d854b" providerId="LiveId" clId="{2F3B138D-0059-45CD-B7FD-22A376D0D714}" dt="2023-06-14T13:12:08.605" v="2655" actId="20577"/>
        <pc:sldMkLst>
          <pc:docMk/>
          <pc:sldMk cId="2689292505" sldId="313"/>
        </pc:sldMkLst>
        <pc:spChg chg="mod">
          <ac:chgData name="景光 李" userId="0df3b7793c2d854b" providerId="LiveId" clId="{2F3B138D-0059-45CD-B7FD-22A376D0D714}" dt="2023-06-14T13:11:52.558" v="2652" actId="20577"/>
          <ac:spMkLst>
            <pc:docMk/>
            <pc:sldMk cId="2689292505" sldId="313"/>
            <ac:spMk id="2" creationId="{7F7807E3-9F43-1B8F-7328-7608FFB2F9E0}"/>
          </ac:spMkLst>
        </pc:spChg>
        <pc:spChg chg="mod">
          <ac:chgData name="景光 李" userId="0df3b7793c2d854b" providerId="LiveId" clId="{2F3B138D-0059-45CD-B7FD-22A376D0D714}" dt="2023-06-14T13:12:08.605" v="2655" actId="20577"/>
          <ac:spMkLst>
            <pc:docMk/>
            <pc:sldMk cId="2689292505" sldId="313"/>
            <ac:spMk id="3" creationId="{AA1313F7-5CFA-30E5-A446-F39F0166AC76}"/>
          </ac:spMkLst>
        </pc:spChg>
      </pc:sldChg>
      <pc:sldChg chg="modSp new mod">
        <pc:chgData name="景光 李" userId="0df3b7793c2d854b" providerId="LiveId" clId="{2F3B138D-0059-45CD-B7FD-22A376D0D714}" dt="2023-06-14T13:12:38.928" v="2684" actId="20577"/>
        <pc:sldMkLst>
          <pc:docMk/>
          <pc:sldMk cId="4287238571" sldId="314"/>
        </pc:sldMkLst>
        <pc:spChg chg="mod">
          <ac:chgData name="景光 李" userId="0df3b7793c2d854b" providerId="LiveId" clId="{2F3B138D-0059-45CD-B7FD-22A376D0D714}" dt="2023-06-14T13:12:38.928" v="2684" actId="20577"/>
          <ac:spMkLst>
            <pc:docMk/>
            <pc:sldMk cId="4287238571" sldId="314"/>
            <ac:spMk id="2" creationId="{0AD82615-F7BE-1248-B838-8A2DB08294F8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F627ED-A304-4697-8C44-18E45D3D2B1A}" type="doc">
      <dgm:prSet loTypeId="urn:microsoft.com/office/officeart/2016/7/layout/HexagonTimeline" loCatId="process" qsTypeId="urn:microsoft.com/office/officeart/2005/8/quickstyle/simple2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E5E4D699-C3CF-4415-B32C-A18B48AFE2A3}">
      <dgm:prSet/>
      <dgm:spPr/>
      <dgm:t>
        <a:bodyPr rtlCol="0"/>
        <a:lstStyle/>
        <a:p>
          <a:pPr rtl="0"/>
          <a:r>
            <a:rPr lang="en-US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1</a:t>
          </a:r>
        </a:p>
      </dgm:t>
    </dgm:pt>
    <dgm:pt modelId="{C7C70553-EB1A-4554-849D-8153CC4AFCEB}" type="parTrans" cxnId="{A2DF84EA-DA42-4F03-BD6F-8E8D9966CB10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61990FFE-20A5-4112-BACD-16BA28C36EBA}" type="sibTrans" cxnId="{A2DF84EA-DA42-4F03-BD6F-8E8D9966CB10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DB38719-EEF9-4638-91CE-8E8C646CC524}">
      <dgm:prSet/>
      <dgm:spPr/>
      <dgm:t>
        <a:bodyPr rtlCol="0"/>
        <a:lstStyle/>
        <a:p>
          <a:pPr rtl="0"/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项目背景</a:t>
          </a:r>
          <a:endParaRPr lang="en-US" altLang="zh-CN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2D70C797-29DD-498F-9D71-4F6A2362408D}" type="parTrans" cxnId="{82C2E40D-9BC0-4ADA-915E-708000D2737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B8EFC625-D79E-4B16-A077-46ABEB1913DC}" type="sibTrans" cxnId="{82C2E40D-9BC0-4ADA-915E-708000D2737D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5FC34D3A-C8D4-483C-8695-507470E74D50}">
      <dgm:prSet/>
      <dgm:spPr/>
      <dgm:t>
        <a:bodyPr rtlCol="0"/>
        <a:lstStyle/>
        <a:p>
          <a:pPr rtl="0"/>
          <a:r>
            <a:rPr lang="en-US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2</a:t>
          </a:r>
        </a:p>
      </dgm:t>
    </dgm:pt>
    <dgm:pt modelId="{9978A89C-C2F1-4241-807C-13619E6D6376}" type="parTrans" cxnId="{277179CE-E2F5-4733-8D23-9E37CACB7B9E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DECF9F5-40C0-4379-BCCE-7BCAAD54807B}" type="sibTrans" cxnId="{277179CE-E2F5-4733-8D23-9E37CACB7B9E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057D6ED-8F49-42DC-B8A7-C07F68F0F734}">
      <dgm:prSet/>
      <dgm:spPr/>
      <dgm:t>
        <a:bodyPr rtlCol="0"/>
        <a:lstStyle/>
        <a:p>
          <a:pPr rtl="0"/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数据获取与预处理</a:t>
          </a:r>
          <a:endParaRPr lang="en-US" altLang="zh-CN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31D11D9-3030-4E3B-8F84-0108E6497B2A}" type="parTrans" cxnId="{FB0FA082-3950-4822-951F-05A1A9548F18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6E885013-4246-43E1-A818-2251A99C8FD2}" type="sibTrans" cxnId="{FB0FA082-3950-4822-951F-05A1A9548F18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845D52A-E054-4EB0-A5A3-32AE7DC6D645}">
      <dgm:prSet/>
      <dgm:spPr/>
      <dgm:t>
        <a:bodyPr rtlCol="0"/>
        <a:lstStyle/>
        <a:p>
          <a:pPr rtl="0"/>
          <a:r>
            <a:rPr lang="en-US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3</a:t>
          </a:r>
        </a:p>
      </dgm:t>
    </dgm:pt>
    <dgm:pt modelId="{952EE001-86C3-4022-96EE-ABDB540B8A78}" type="parTrans" cxnId="{B04C6215-C46D-4282-963F-02A26E25C8AB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796364FD-7651-493A-AEE5-8DD45DF8EEAC}" type="sibTrans" cxnId="{B04C6215-C46D-4282-963F-02A26E25C8AB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566C4A8F-CE66-4FF5-AF11-6C385F74A275}">
      <dgm:prSet/>
      <dgm:spPr/>
      <dgm:t>
        <a:bodyPr rtlCol="0"/>
        <a:lstStyle/>
        <a:p>
          <a:pPr rtl="0"/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模型构建</a:t>
          </a:r>
          <a:endParaRPr lang="en-US" altLang="zh-CN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375C5A5E-5F04-4FE8-98F8-795867C18A18}" type="parTrans" cxnId="{66E8CE3C-459F-4648-B4D7-5039298A0E92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E74B8A5E-78D9-4E5B-86E1-203DE271581F}" type="sibTrans" cxnId="{66E8CE3C-459F-4648-B4D7-5039298A0E92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9AC77E87-FC4D-4F04-889B-73358514DC0D}">
      <dgm:prSet/>
      <dgm:spPr/>
      <dgm:t>
        <a:bodyPr rtlCol="0"/>
        <a:lstStyle/>
        <a:p>
          <a:pPr rtl="0"/>
          <a:r>
            <a:rPr lang="en-US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5</a:t>
          </a:r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B29F90F6-921F-42B9-A496-5D121F61821E}" type="parTrans" cxnId="{04774158-8FAB-47B4-A2EE-D3D3A7E958BE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3A77AB9A-DF29-465E-A0A5-D4FA3D0C537F}" type="sibTrans" cxnId="{04774158-8FAB-47B4-A2EE-D3D3A7E958BE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C2F0E5C9-2943-4A9B-872F-ECF6B159E9F4}">
      <dgm:prSet/>
      <dgm:spPr/>
      <dgm:t>
        <a:bodyPr rtlCol="0"/>
        <a:lstStyle/>
        <a:p>
          <a:pPr rtl="0"/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实验评估</a:t>
          </a:r>
          <a:endParaRPr lang="en-US" altLang="zh-CN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8FBB852D-32B7-4273-9DE3-951F1CFE69EC}" type="parTrans" cxnId="{F7608388-5A1F-4FE9-96E5-520EA7B1F72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1A62CB6F-38D7-44F2-AFAB-0C4382E3DA24}" type="sibTrans" cxnId="{F7608388-5A1F-4FE9-96E5-520EA7B1F725}">
      <dgm:prSet/>
      <dgm:spPr/>
      <dgm:t>
        <a:bodyPr rtlCol="0"/>
        <a:lstStyle/>
        <a:p>
          <a:pPr rtl="0"/>
          <a:endParaRPr lang="zh-CN" altLang="en-US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8C9EE588-7C84-49E1-AC6A-AD85F235AEF7}">
      <dgm:prSet/>
      <dgm:spPr/>
      <dgm:t>
        <a:bodyPr rtlCol="0"/>
        <a:lstStyle/>
        <a:p>
          <a:pPr rtl="0"/>
          <a:r>
            <a:rPr lang="en-US" altLang="zh-CN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4</a:t>
          </a:r>
        </a:p>
      </dgm:t>
    </dgm:pt>
    <dgm:pt modelId="{1C6C4038-5BA1-4FE4-9296-44D82A6593EA}" type="parTrans" cxnId="{5BBBFA28-9407-4CB3-9689-B97DE2FE5200}">
      <dgm:prSet/>
      <dgm:spPr/>
      <dgm:t>
        <a:bodyPr/>
        <a:lstStyle/>
        <a:p>
          <a:endParaRPr lang="zh-CN" altLang="en-US"/>
        </a:p>
      </dgm:t>
    </dgm:pt>
    <dgm:pt modelId="{4F7E1CDF-2EF1-43FE-8189-46DD223BBBF9}" type="sibTrans" cxnId="{5BBBFA28-9407-4CB3-9689-B97DE2FE5200}">
      <dgm:prSet/>
      <dgm:spPr/>
      <dgm:t>
        <a:bodyPr/>
        <a:lstStyle/>
        <a:p>
          <a:endParaRPr lang="zh-CN" altLang="en-US"/>
        </a:p>
      </dgm:t>
    </dgm:pt>
    <dgm:pt modelId="{F5B13D55-0AEC-4077-8E9F-DACA724EE8E1}">
      <dgm:prSet/>
      <dgm:spPr/>
      <dgm:t>
        <a:bodyPr rtlCol="0"/>
        <a:lstStyle/>
        <a:p>
          <a:pPr rtl="0"/>
          <a:r>
            <a: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结果展示</a:t>
          </a:r>
          <a:endParaRPr lang="en-US" altLang="zh-CN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gm:t>
    </dgm:pt>
    <dgm:pt modelId="{0648A650-486D-4DDD-B325-9C2B162F81ED}" type="parTrans" cxnId="{765BE33E-F6FB-4E07-9729-3F507B06BE9E}">
      <dgm:prSet/>
      <dgm:spPr/>
      <dgm:t>
        <a:bodyPr/>
        <a:lstStyle/>
        <a:p>
          <a:endParaRPr lang="zh-CN" altLang="en-US"/>
        </a:p>
      </dgm:t>
    </dgm:pt>
    <dgm:pt modelId="{A1D3BBFC-BFC4-4273-B808-B68262B1FE06}" type="sibTrans" cxnId="{765BE33E-F6FB-4E07-9729-3F507B06BE9E}">
      <dgm:prSet/>
      <dgm:spPr/>
      <dgm:t>
        <a:bodyPr/>
        <a:lstStyle/>
        <a:p>
          <a:endParaRPr lang="zh-CN" altLang="en-US"/>
        </a:p>
      </dgm:t>
    </dgm:pt>
    <dgm:pt modelId="{0580C383-85A3-425E-A44E-5E7306FF943E}" type="pres">
      <dgm:prSet presAssocID="{08F627ED-A304-4697-8C44-18E45D3D2B1A}" presName="Name0" presStyleCnt="0">
        <dgm:presLayoutVars>
          <dgm:chMax/>
          <dgm:chPref/>
          <dgm:animLvl val="lvl"/>
        </dgm:presLayoutVars>
      </dgm:prSet>
      <dgm:spPr/>
    </dgm:pt>
    <dgm:pt modelId="{78B1F1D9-D4A1-4078-8320-A9F734DAF01D}" type="pres">
      <dgm:prSet presAssocID="{E5E4D699-C3CF-4415-B32C-A18B48AFE2A3}" presName="composite" presStyleCnt="0"/>
      <dgm:spPr/>
    </dgm:pt>
    <dgm:pt modelId="{556899F1-13C2-441E-879C-8B5F26234632}" type="pres">
      <dgm:prSet presAssocID="{E5E4D699-C3CF-4415-B32C-A18B48AFE2A3}" presName="Parent1" presStyleLbl="alignNode1" presStyleIdx="0" presStyleCnt="5">
        <dgm:presLayoutVars>
          <dgm:chMax val="1"/>
          <dgm:chPref val="1"/>
          <dgm:bulletEnabled val="1"/>
        </dgm:presLayoutVars>
      </dgm:prSet>
      <dgm:spPr/>
    </dgm:pt>
    <dgm:pt modelId="{3F8C8DF1-69FF-4267-9807-429FE1F669A4}" type="pres">
      <dgm:prSet presAssocID="{E5E4D699-C3CF-4415-B32C-A18B48AFE2A3}" presName="Childtext1" presStyleLbl="revTx" presStyleIdx="0" presStyleCnt="5">
        <dgm:presLayoutVars>
          <dgm:chMax val="0"/>
          <dgm:chPref val="0"/>
          <dgm:bulletEnabled/>
        </dgm:presLayoutVars>
      </dgm:prSet>
      <dgm:spPr/>
    </dgm:pt>
    <dgm:pt modelId="{7CD542A5-A839-406E-A09D-761397CD34CA}" type="pres">
      <dgm:prSet presAssocID="{E5E4D699-C3CF-4415-B32C-A18B48AFE2A3}" presName="ConnectLine" presStyleLbl="sibTrans1D1" presStyleIdx="0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8EAC9032-35F1-40A2-BA92-FC6DD5F3161F}" type="pres">
      <dgm:prSet presAssocID="{E5E4D699-C3CF-4415-B32C-A18B48AFE2A3}" presName="ConnectLineEnd" presStyleLbl="node1" presStyleIdx="0" presStyleCnt="5"/>
      <dgm:spPr/>
    </dgm:pt>
    <dgm:pt modelId="{CF11A881-B1B6-4E4B-9AB0-2514A9285EBA}" type="pres">
      <dgm:prSet presAssocID="{E5E4D699-C3CF-4415-B32C-A18B48AFE2A3}" presName="EmptyPane" presStyleCnt="0"/>
      <dgm:spPr/>
    </dgm:pt>
    <dgm:pt modelId="{0EDA1889-E3C7-4C7B-AA49-EF34A4D5D342}" type="pres">
      <dgm:prSet presAssocID="{61990FFE-20A5-4112-BACD-16BA28C36EBA}" presName="spaceBetweenRectangles" presStyleLbl="fgAcc1" presStyleIdx="0" presStyleCnt="4"/>
      <dgm:spPr/>
    </dgm:pt>
    <dgm:pt modelId="{AF022427-467C-44D2-B19C-073E877201DB}" type="pres">
      <dgm:prSet presAssocID="{5FC34D3A-C8D4-483C-8695-507470E74D50}" presName="composite" presStyleCnt="0"/>
      <dgm:spPr/>
    </dgm:pt>
    <dgm:pt modelId="{63AECF3B-25CA-476D-B7CA-904B4760CF3F}" type="pres">
      <dgm:prSet presAssocID="{5FC34D3A-C8D4-483C-8695-507470E74D50}" presName="Parent1" presStyleLbl="alignNode1" presStyleIdx="1" presStyleCnt="5">
        <dgm:presLayoutVars>
          <dgm:chMax val="1"/>
          <dgm:chPref val="1"/>
          <dgm:bulletEnabled val="1"/>
        </dgm:presLayoutVars>
      </dgm:prSet>
      <dgm:spPr/>
    </dgm:pt>
    <dgm:pt modelId="{7197D426-886B-449E-A886-FD13F5E0AC97}" type="pres">
      <dgm:prSet presAssocID="{5FC34D3A-C8D4-483C-8695-507470E74D50}" presName="Childtext1" presStyleLbl="revTx" presStyleIdx="1" presStyleCnt="5">
        <dgm:presLayoutVars>
          <dgm:chMax val="0"/>
          <dgm:chPref val="0"/>
          <dgm:bulletEnabled/>
        </dgm:presLayoutVars>
      </dgm:prSet>
      <dgm:spPr/>
    </dgm:pt>
    <dgm:pt modelId="{B9D6C9D4-469A-4107-97AE-8C43EA5CB946}" type="pres">
      <dgm:prSet presAssocID="{5FC34D3A-C8D4-483C-8695-507470E74D50}" presName="ConnectLine" presStyleLbl="sibTrans1D1" presStyleIdx="1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C1BEC2C0-22DD-44C4-AAFC-5C26B7685EF4}" type="pres">
      <dgm:prSet presAssocID="{5FC34D3A-C8D4-483C-8695-507470E74D50}" presName="ConnectLineEnd" presStyleLbl="node1" presStyleIdx="1" presStyleCnt="5"/>
      <dgm:spPr/>
    </dgm:pt>
    <dgm:pt modelId="{AC3D3D7F-40C6-4526-8B59-8E5946ACD3E0}" type="pres">
      <dgm:prSet presAssocID="{5FC34D3A-C8D4-483C-8695-507470E74D50}" presName="EmptyPane" presStyleCnt="0"/>
      <dgm:spPr/>
    </dgm:pt>
    <dgm:pt modelId="{1E3B17F3-BEE3-4918-AC1A-690DF45EE902}" type="pres">
      <dgm:prSet presAssocID="{1DECF9F5-40C0-4379-BCCE-7BCAAD54807B}" presName="spaceBetweenRectangles" presStyleLbl="fgAcc1" presStyleIdx="1" presStyleCnt="4"/>
      <dgm:spPr/>
    </dgm:pt>
    <dgm:pt modelId="{D1770950-AE34-40D9-810A-BC109B39D24D}" type="pres">
      <dgm:prSet presAssocID="{9845D52A-E054-4EB0-A5A3-32AE7DC6D645}" presName="composite" presStyleCnt="0"/>
      <dgm:spPr/>
    </dgm:pt>
    <dgm:pt modelId="{BF256D98-0EB6-41C8-AEED-E83691475757}" type="pres">
      <dgm:prSet presAssocID="{9845D52A-E054-4EB0-A5A3-32AE7DC6D645}" presName="Parent1" presStyleLbl="alignNode1" presStyleIdx="2" presStyleCnt="5">
        <dgm:presLayoutVars>
          <dgm:chMax val="1"/>
          <dgm:chPref val="1"/>
          <dgm:bulletEnabled val="1"/>
        </dgm:presLayoutVars>
      </dgm:prSet>
      <dgm:spPr/>
    </dgm:pt>
    <dgm:pt modelId="{DEDEAEC8-775B-4A0E-BDF8-C0B5BC0821DF}" type="pres">
      <dgm:prSet presAssocID="{9845D52A-E054-4EB0-A5A3-32AE7DC6D645}" presName="Childtext1" presStyleLbl="revTx" presStyleIdx="2" presStyleCnt="5">
        <dgm:presLayoutVars>
          <dgm:chMax val="0"/>
          <dgm:chPref val="0"/>
          <dgm:bulletEnabled/>
        </dgm:presLayoutVars>
      </dgm:prSet>
      <dgm:spPr/>
    </dgm:pt>
    <dgm:pt modelId="{D59E0661-D3C3-4072-9F55-5F1D1C88A7C9}" type="pres">
      <dgm:prSet presAssocID="{9845D52A-E054-4EB0-A5A3-32AE7DC6D645}" presName="ConnectLine" presStyleLbl="sibTrans1D1" presStyleIdx="2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4A753F44-E78B-4293-B0C7-6430408A43FA}" type="pres">
      <dgm:prSet presAssocID="{9845D52A-E054-4EB0-A5A3-32AE7DC6D645}" presName="ConnectLineEnd" presStyleLbl="node1" presStyleIdx="2" presStyleCnt="5"/>
      <dgm:spPr/>
    </dgm:pt>
    <dgm:pt modelId="{40AE410E-3FB3-4E51-8DE0-EDECFB7DA049}" type="pres">
      <dgm:prSet presAssocID="{9845D52A-E054-4EB0-A5A3-32AE7DC6D645}" presName="EmptyPane" presStyleCnt="0"/>
      <dgm:spPr/>
    </dgm:pt>
    <dgm:pt modelId="{601495B8-8CCC-4CA7-9BCE-B7441480B866}" type="pres">
      <dgm:prSet presAssocID="{796364FD-7651-493A-AEE5-8DD45DF8EEAC}" presName="spaceBetweenRectangles" presStyleLbl="fgAcc1" presStyleIdx="2" presStyleCnt="4"/>
      <dgm:spPr/>
    </dgm:pt>
    <dgm:pt modelId="{C91E2386-8FF5-44BE-AD09-22EBED2BCF70}" type="pres">
      <dgm:prSet presAssocID="{8C9EE588-7C84-49E1-AC6A-AD85F235AEF7}" presName="composite" presStyleCnt="0"/>
      <dgm:spPr/>
    </dgm:pt>
    <dgm:pt modelId="{21176E8B-8B6A-448B-AF98-35EC71DBFBE5}" type="pres">
      <dgm:prSet presAssocID="{8C9EE588-7C84-49E1-AC6A-AD85F235AEF7}" presName="Parent1" presStyleLbl="alignNode1" presStyleIdx="3" presStyleCnt="5">
        <dgm:presLayoutVars>
          <dgm:chMax val="1"/>
          <dgm:chPref val="1"/>
          <dgm:bulletEnabled val="1"/>
        </dgm:presLayoutVars>
      </dgm:prSet>
      <dgm:spPr/>
    </dgm:pt>
    <dgm:pt modelId="{C7FCFCE4-9DBD-4738-B51D-9286D4FAA78F}" type="pres">
      <dgm:prSet presAssocID="{8C9EE588-7C84-49E1-AC6A-AD85F235AEF7}" presName="Childtext1" presStyleLbl="revTx" presStyleIdx="3" presStyleCnt="5">
        <dgm:presLayoutVars>
          <dgm:chMax val="0"/>
          <dgm:chPref val="0"/>
          <dgm:bulletEnabled/>
        </dgm:presLayoutVars>
      </dgm:prSet>
      <dgm:spPr/>
    </dgm:pt>
    <dgm:pt modelId="{C5F1EA63-219E-40DC-AF7D-06EA293D0016}" type="pres">
      <dgm:prSet presAssocID="{8C9EE588-7C84-49E1-AC6A-AD85F235AEF7}" presName="ConnectLine" presStyleLbl="sibTrans1D1" presStyleIdx="3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CF5ABE61-7BFB-48E6-9849-818C3F152AAE}" type="pres">
      <dgm:prSet presAssocID="{8C9EE588-7C84-49E1-AC6A-AD85F235AEF7}" presName="ConnectLineEnd" presStyleLbl="node1" presStyleIdx="3" presStyleCnt="5"/>
      <dgm:spPr/>
    </dgm:pt>
    <dgm:pt modelId="{A7AA6525-CF26-44CB-80D3-2CC59AF098FC}" type="pres">
      <dgm:prSet presAssocID="{8C9EE588-7C84-49E1-AC6A-AD85F235AEF7}" presName="EmptyPane" presStyleCnt="0"/>
      <dgm:spPr/>
    </dgm:pt>
    <dgm:pt modelId="{E97B8EE3-693B-4370-B141-F0959F29EE5A}" type="pres">
      <dgm:prSet presAssocID="{4F7E1CDF-2EF1-43FE-8189-46DD223BBBF9}" presName="spaceBetweenRectangles" presStyleLbl="fgAcc1" presStyleIdx="3" presStyleCnt="4"/>
      <dgm:spPr/>
    </dgm:pt>
    <dgm:pt modelId="{5B34DA1A-FC3A-4252-92D3-378DC0EC0FE5}" type="pres">
      <dgm:prSet presAssocID="{9AC77E87-FC4D-4F04-889B-73358514DC0D}" presName="composite" presStyleCnt="0"/>
      <dgm:spPr/>
    </dgm:pt>
    <dgm:pt modelId="{2167599F-F719-471E-A82D-5E79BEF908F2}" type="pres">
      <dgm:prSet presAssocID="{9AC77E87-FC4D-4F04-889B-73358514DC0D}" presName="Parent1" presStyleLbl="alignNode1" presStyleIdx="4" presStyleCnt="5">
        <dgm:presLayoutVars>
          <dgm:chMax val="1"/>
          <dgm:chPref val="1"/>
          <dgm:bulletEnabled val="1"/>
        </dgm:presLayoutVars>
      </dgm:prSet>
      <dgm:spPr/>
    </dgm:pt>
    <dgm:pt modelId="{BFDCC47A-3FE9-44B5-9256-8406C22486BA}" type="pres">
      <dgm:prSet presAssocID="{9AC77E87-FC4D-4F04-889B-73358514DC0D}" presName="Childtext1" presStyleLbl="revTx" presStyleIdx="4" presStyleCnt="5">
        <dgm:presLayoutVars>
          <dgm:chMax val="0"/>
          <dgm:chPref val="0"/>
          <dgm:bulletEnabled/>
        </dgm:presLayoutVars>
      </dgm:prSet>
      <dgm:spPr/>
    </dgm:pt>
    <dgm:pt modelId="{DF12EC0F-ABC1-486B-A916-C06438CBEF0F}" type="pres">
      <dgm:prSet presAssocID="{9AC77E87-FC4D-4F04-889B-73358514DC0D}" presName="ConnectLine" presStyleLbl="sibTrans1D1" presStyleIdx="4" presStyleCnt="5"/>
      <dgm:spPr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gm:spPr>
    </dgm:pt>
    <dgm:pt modelId="{140BD0F3-FA93-4CE5-A91C-40B9CBAA8403}" type="pres">
      <dgm:prSet presAssocID="{9AC77E87-FC4D-4F04-889B-73358514DC0D}" presName="ConnectLineEnd" presStyleLbl="node1" presStyleIdx="4" presStyleCnt="5"/>
      <dgm:spPr/>
    </dgm:pt>
    <dgm:pt modelId="{D3810F1D-4B00-48FE-B4C9-510F3F52C1C3}" type="pres">
      <dgm:prSet presAssocID="{9AC77E87-FC4D-4F04-889B-73358514DC0D}" presName="EmptyPane" presStyleCnt="0"/>
      <dgm:spPr/>
    </dgm:pt>
  </dgm:ptLst>
  <dgm:cxnLst>
    <dgm:cxn modelId="{82C2E40D-9BC0-4ADA-915E-708000D2737D}" srcId="{E5E4D699-C3CF-4415-B32C-A18B48AFE2A3}" destId="{9DB38719-EEF9-4638-91CE-8E8C646CC524}" srcOrd="0" destOrd="0" parTransId="{2D70C797-29DD-498F-9D71-4F6A2362408D}" sibTransId="{B8EFC625-D79E-4B16-A077-46ABEB1913DC}"/>
    <dgm:cxn modelId="{6E1E710E-5FCE-4A3A-BCC2-57EE88D2B611}" type="presOf" srcId="{9845D52A-E054-4EB0-A5A3-32AE7DC6D645}" destId="{BF256D98-0EB6-41C8-AEED-E83691475757}" srcOrd="0" destOrd="0" presId="urn:microsoft.com/office/officeart/2016/7/layout/HexagonTimeline"/>
    <dgm:cxn modelId="{B04C6215-C46D-4282-963F-02A26E25C8AB}" srcId="{08F627ED-A304-4697-8C44-18E45D3D2B1A}" destId="{9845D52A-E054-4EB0-A5A3-32AE7DC6D645}" srcOrd="2" destOrd="0" parTransId="{952EE001-86C3-4022-96EE-ABDB540B8A78}" sibTransId="{796364FD-7651-493A-AEE5-8DD45DF8EEAC}"/>
    <dgm:cxn modelId="{0BBE1328-2BDE-48E8-8607-729E9AD5CC15}" type="presOf" srcId="{9DB38719-EEF9-4638-91CE-8E8C646CC524}" destId="{3F8C8DF1-69FF-4267-9807-429FE1F669A4}" srcOrd="0" destOrd="0" presId="urn:microsoft.com/office/officeart/2016/7/layout/HexagonTimeline"/>
    <dgm:cxn modelId="{5BBBFA28-9407-4CB3-9689-B97DE2FE5200}" srcId="{08F627ED-A304-4697-8C44-18E45D3D2B1A}" destId="{8C9EE588-7C84-49E1-AC6A-AD85F235AEF7}" srcOrd="3" destOrd="0" parTransId="{1C6C4038-5BA1-4FE4-9296-44D82A6593EA}" sibTransId="{4F7E1CDF-2EF1-43FE-8189-46DD223BBBF9}"/>
    <dgm:cxn modelId="{BD204A29-3AE9-4D43-8D20-E6691DA3D10E}" type="presOf" srcId="{566C4A8F-CE66-4FF5-AF11-6C385F74A275}" destId="{DEDEAEC8-775B-4A0E-BDF8-C0B5BC0821DF}" srcOrd="0" destOrd="0" presId="urn:microsoft.com/office/officeart/2016/7/layout/HexagonTimeline"/>
    <dgm:cxn modelId="{C5D8602B-517E-43E4-BD3A-FC1FECDD1246}" type="presOf" srcId="{08F627ED-A304-4697-8C44-18E45D3D2B1A}" destId="{0580C383-85A3-425E-A44E-5E7306FF943E}" srcOrd="0" destOrd="0" presId="urn:microsoft.com/office/officeart/2016/7/layout/HexagonTimeline"/>
    <dgm:cxn modelId="{66E8CE3C-459F-4648-B4D7-5039298A0E92}" srcId="{9845D52A-E054-4EB0-A5A3-32AE7DC6D645}" destId="{566C4A8F-CE66-4FF5-AF11-6C385F74A275}" srcOrd="0" destOrd="0" parTransId="{375C5A5E-5F04-4FE8-98F8-795867C18A18}" sibTransId="{E74B8A5E-78D9-4E5B-86E1-203DE271581F}"/>
    <dgm:cxn modelId="{765BE33E-F6FB-4E07-9729-3F507B06BE9E}" srcId="{8C9EE588-7C84-49E1-AC6A-AD85F235AEF7}" destId="{F5B13D55-0AEC-4077-8E9F-DACA724EE8E1}" srcOrd="0" destOrd="0" parTransId="{0648A650-486D-4DDD-B325-9C2B162F81ED}" sibTransId="{A1D3BBFC-BFC4-4273-B808-B68262B1FE06}"/>
    <dgm:cxn modelId="{6D67163F-4880-4E0E-B95A-F0DDE2AB3673}" type="presOf" srcId="{C2F0E5C9-2943-4A9B-872F-ECF6B159E9F4}" destId="{BFDCC47A-3FE9-44B5-9256-8406C22486BA}" srcOrd="0" destOrd="0" presId="urn:microsoft.com/office/officeart/2016/7/layout/HexagonTimeline"/>
    <dgm:cxn modelId="{04774158-8FAB-47B4-A2EE-D3D3A7E958BE}" srcId="{08F627ED-A304-4697-8C44-18E45D3D2B1A}" destId="{9AC77E87-FC4D-4F04-889B-73358514DC0D}" srcOrd="4" destOrd="0" parTransId="{B29F90F6-921F-42B9-A496-5D121F61821E}" sibTransId="{3A77AB9A-DF29-465E-A0A5-D4FA3D0C537F}"/>
    <dgm:cxn modelId="{FF79A57F-A2E9-483E-AD10-5F90BB6D9BFF}" type="presOf" srcId="{5FC34D3A-C8D4-483C-8695-507470E74D50}" destId="{63AECF3B-25CA-476D-B7CA-904B4760CF3F}" srcOrd="0" destOrd="0" presId="urn:microsoft.com/office/officeart/2016/7/layout/HexagonTimeline"/>
    <dgm:cxn modelId="{FB0FA082-3950-4822-951F-05A1A9548F18}" srcId="{5FC34D3A-C8D4-483C-8695-507470E74D50}" destId="{C057D6ED-8F49-42DC-B8A7-C07F68F0F734}" srcOrd="0" destOrd="0" parTransId="{131D11D9-3030-4E3B-8F84-0108E6497B2A}" sibTransId="{6E885013-4246-43E1-A818-2251A99C8FD2}"/>
    <dgm:cxn modelId="{F7608388-5A1F-4FE9-96E5-520EA7B1F725}" srcId="{9AC77E87-FC4D-4F04-889B-73358514DC0D}" destId="{C2F0E5C9-2943-4A9B-872F-ECF6B159E9F4}" srcOrd="0" destOrd="0" parTransId="{8FBB852D-32B7-4273-9DE3-951F1CFE69EC}" sibTransId="{1A62CB6F-38D7-44F2-AFAB-0C4382E3DA24}"/>
    <dgm:cxn modelId="{C79487A2-07A2-4EF3-B2B3-2D3D5D7A5DF1}" type="presOf" srcId="{8C9EE588-7C84-49E1-AC6A-AD85F235AEF7}" destId="{21176E8B-8B6A-448B-AF98-35EC71DBFBE5}" srcOrd="0" destOrd="0" presId="urn:microsoft.com/office/officeart/2016/7/layout/HexagonTimeline"/>
    <dgm:cxn modelId="{3DD474B4-EC8D-462C-875B-8A56866D925D}" type="presOf" srcId="{F5B13D55-0AEC-4077-8E9F-DACA724EE8E1}" destId="{C7FCFCE4-9DBD-4738-B51D-9286D4FAA78F}" srcOrd="0" destOrd="0" presId="urn:microsoft.com/office/officeart/2016/7/layout/HexagonTimeline"/>
    <dgm:cxn modelId="{A6BB1BBC-671E-4B35-937E-DD6E947B3158}" type="presOf" srcId="{C057D6ED-8F49-42DC-B8A7-C07F68F0F734}" destId="{7197D426-886B-449E-A886-FD13F5E0AC97}" srcOrd="0" destOrd="0" presId="urn:microsoft.com/office/officeart/2016/7/layout/HexagonTimeline"/>
    <dgm:cxn modelId="{EBF452CA-3471-43AB-ACE9-A8D1E3C66270}" type="presOf" srcId="{E5E4D699-C3CF-4415-B32C-A18B48AFE2A3}" destId="{556899F1-13C2-441E-879C-8B5F26234632}" srcOrd="0" destOrd="0" presId="urn:microsoft.com/office/officeart/2016/7/layout/HexagonTimeline"/>
    <dgm:cxn modelId="{277179CE-E2F5-4733-8D23-9E37CACB7B9E}" srcId="{08F627ED-A304-4697-8C44-18E45D3D2B1A}" destId="{5FC34D3A-C8D4-483C-8695-507470E74D50}" srcOrd="1" destOrd="0" parTransId="{9978A89C-C2F1-4241-807C-13619E6D6376}" sibTransId="{1DECF9F5-40C0-4379-BCCE-7BCAAD54807B}"/>
    <dgm:cxn modelId="{D83265D3-E692-4137-90D3-748CD191DC94}" type="presOf" srcId="{9AC77E87-FC4D-4F04-889B-73358514DC0D}" destId="{2167599F-F719-471E-A82D-5E79BEF908F2}" srcOrd="0" destOrd="0" presId="urn:microsoft.com/office/officeart/2016/7/layout/HexagonTimeline"/>
    <dgm:cxn modelId="{A2DF84EA-DA42-4F03-BD6F-8E8D9966CB10}" srcId="{08F627ED-A304-4697-8C44-18E45D3D2B1A}" destId="{E5E4D699-C3CF-4415-B32C-A18B48AFE2A3}" srcOrd="0" destOrd="0" parTransId="{C7C70553-EB1A-4554-849D-8153CC4AFCEB}" sibTransId="{61990FFE-20A5-4112-BACD-16BA28C36EBA}"/>
    <dgm:cxn modelId="{F6B66A9F-F428-4AD7-99F8-E293C148ADA4}" type="presParOf" srcId="{0580C383-85A3-425E-A44E-5E7306FF943E}" destId="{78B1F1D9-D4A1-4078-8320-A9F734DAF01D}" srcOrd="0" destOrd="0" presId="urn:microsoft.com/office/officeart/2016/7/layout/HexagonTimeline"/>
    <dgm:cxn modelId="{F8D9346E-E7B0-4A3E-A3E5-66D91A5BB4EF}" type="presParOf" srcId="{78B1F1D9-D4A1-4078-8320-A9F734DAF01D}" destId="{556899F1-13C2-441E-879C-8B5F26234632}" srcOrd="0" destOrd="0" presId="urn:microsoft.com/office/officeart/2016/7/layout/HexagonTimeline"/>
    <dgm:cxn modelId="{1F4BFCED-49A0-470B-807C-94766C1A6E88}" type="presParOf" srcId="{78B1F1D9-D4A1-4078-8320-A9F734DAF01D}" destId="{3F8C8DF1-69FF-4267-9807-429FE1F669A4}" srcOrd="1" destOrd="0" presId="urn:microsoft.com/office/officeart/2016/7/layout/HexagonTimeline"/>
    <dgm:cxn modelId="{453F1C98-FCC0-488D-9610-0BEFFADC7BBD}" type="presParOf" srcId="{78B1F1D9-D4A1-4078-8320-A9F734DAF01D}" destId="{7CD542A5-A839-406E-A09D-761397CD34CA}" srcOrd="2" destOrd="0" presId="urn:microsoft.com/office/officeart/2016/7/layout/HexagonTimeline"/>
    <dgm:cxn modelId="{1D60F2B8-EC42-4898-9347-2E9FEA726633}" type="presParOf" srcId="{78B1F1D9-D4A1-4078-8320-A9F734DAF01D}" destId="{8EAC9032-35F1-40A2-BA92-FC6DD5F3161F}" srcOrd="3" destOrd="0" presId="urn:microsoft.com/office/officeart/2016/7/layout/HexagonTimeline"/>
    <dgm:cxn modelId="{0C4C8501-E8D0-4411-8A38-A7BBFDB0E499}" type="presParOf" srcId="{78B1F1D9-D4A1-4078-8320-A9F734DAF01D}" destId="{CF11A881-B1B6-4E4B-9AB0-2514A9285EBA}" srcOrd="4" destOrd="0" presId="urn:microsoft.com/office/officeart/2016/7/layout/HexagonTimeline"/>
    <dgm:cxn modelId="{1070EAB3-C0F2-4158-9934-A96BE7D30CD9}" type="presParOf" srcId="{0580C383-85A3-425E-A44E-5E7306FF943E}" destId="{0EDA1889-E3C7-4C7B-AA49-EF34A4D5D342}" srcOrd="1" destOrd="0" presId="urn:microsoft.com/office/officeart/2016/7/layout/HexagonTimeline"/>
    <dgm:cxn modelId="{FFEB116A-0DE3-4720-BD99-8ABC77BD1C02}" type="presParOf" srcId="{0580C383-85A3-425E-A44E-5E7306FF943E}" destId="{AF022427-467C-44D2-B19C-073E877201DB}" srcOrd="2" destOrd="0" presId="urn:microsoft.com/office/officeart/2016/7/layout/HexagonTimeline"/>
    <dgm:cxn modelId="{9EF28E46-6E27-4C18-BDF8-0BFCC94FA57E}" type="presParOf" srcId="{AF022427-467C-44D2-B19C-073E877201DB}" destId="{63AECF3B-25CA-476D-B7CA-904B4760CF3F}" srcOrd="0" destOrd="0" presId="urn:microsoft.com/office/officeart/2016/7/layout/HexagonTimeline"/>
    <dgm:cxn modelId="{E6ED1BB3-E46F-42D9-9458-24DED11FEC07}" type="presParOf" srcId="{AF022427-467C-44D2-B19C-073E877201DB}" destId="{7197D426-886B-449E-A886-FD13F5E0AC97}" srcOrd="1" destOrd="0" presId="urn:microsoft.com/office/officeart/2016/7/layout/HexagonTimeline"/>
    <dgm:cxn modelId="{FECFBD0C-B248-4FB1-86E5-D192B987C2F5}" type="presParOf" srcId="{AF022427-467C-44D2-B19C-073E877201DB}" destId="{B9D6C9D4-469A-4107-97AE-8C43EA5CB946}" srcOrd="2" destOrd="0" presId="urn:microsoft.com/office/officeart/2016/7/layout/HexagonTimeline"/>
    <dgm:cxn modelId="{B645B247-C944-4B53-A533-FC70B88844CA}" type="presParOf" srcId="{AF022427-467C-44D2-B19C-073E877201DB}" destId="{C1BEC2C0-22DD-44C4-AAFC-5C26B7685EF4}" srcOrd="3" destOrd="0" presId="urn:microsoft.com/office/officeart/2016/7/layout/HexagonTimeline"/>
    <dgm:cxn modelId="{EFEB0104-9BE6-4BE6-8CA4-080E4EC1D796}" type="presParOf" srcId="{AF022427-467C-44D2-B19C-073E877201DB}" destId="{AC3D3D7F-40C6-4526-8B59-8E5946ACD3E0}" srcOrd="4" destOrd="0" presId="urn:microsoft.com/office/officeart/2016/7/layout/HexagonTimeline"/>
    <dgm:cxn modelId="{30813E9F-92FE-457F-A798-34AED8C14747}" type="presParOf" srcId="{0580C383-85A3-425E-A44E-5E7306FF943E}" destId="{1E3B17F3-BEE3-4918-AC1A-690DF45EE902}" srcOrd="3" destOrd="0" presId="urn:microsoft.com/office/officeart/2016/7/layout/HexagonTimeline"/>
    <dgm:cxn modelId="{BFE8FC82-748F-4007-B16A-8ADD470E5CE8}" type="presParOf" srcId="{0580C383-85A3-425E-A44E-5E7306FF943E}" destId="{D1770950-AE34-40D9-810A-BC109B39D24D}" srcOrd="4" destOrd="0" presId="urn:microsoft.com/office/officeart/2016/7/layout/HexagonTimeline"/>
    <dgm:cxn modelId="{DFBD7509-815F-4FB8-A809-02375B172794}" type="presParOf" srcId="{D1770950-AE34-40D9-810A-BC109B39D24D}" destId="{BF256D98-0EB6-41C8-AEED-E83691475757}" srcOrd="0" destOrd="0" presId="urn:microsoft.com/office/officeart/2016/7/layout/HexagonTimeline"/>
    <dgm:cxn modelId="{0C3DD67A-9FDC-4E90-B290-3282E9CF1422}" type="presParOf" srcId="{D1770950-AE34-40D9-810A-BC109B39D24D}" destId="{DEDEAEC8-775B-4A0E-BDF8-C0B5BC0821DF}" srcOrd="1" destOrd="0" presId="urn:microsoft.com/office/officeart/2016/7/layout/HexagonTimeline"/>
    <dgm:cxn modelId="{DE943765-9F2B-414A-B8D6-82E9446F1B9C}" type="presParOf" srcId="{D1770950-AE34-40D9-810A-BC109B39D24D}" destId="{D59E0661-D3C3-4072-9F55-5F1D1C88A7C9}" srcOrd="2" destOrd="0" presId="urn:microsoft.com/office/officeart/2016/7/layout/HexagonTimeline"/>
    <dgm:cxn modelId="{8BCF504B-2DB1-409E-91C5-1930DC978596}" type="presParOf" srcId="{D1770950-AE34-40D9-810A-BC109B39D24D}" destId="{4A753F44-E78B-4293-B0C7-6430408A43FA}" srcOrd="3" destOrd="0" presId="urn:microsoft.com/office/officeart/2016/7/layout/HexagonTimeline"/>
    <dgm:cxn modelId="{D5E0E930-6D1D-4CA3-9410-1B7166E1ECE6}" type="presParOf" srcId="{D1770950-AE34-40D9-810A-BC109B39D24D}" destId="{40AE410E-3FB3-4E51-8DE0-EDECFB7DA049}" srcOrd="4" destOrd="0" presId="urn:microsoft.com/office/officeart/2016/7/layout/HexagonTimeline"/>
    <dgm:cxn modelId="{91F94770-C15E-4938-B10F-2A7CBA135758}" type="presParOf" srcId="{0580C383-85A3-425E-A44E-5E7306FF943E}" destId="{601495B8-8CCC-4CA7-9BCE-B7441480B866}" srcOrd="5" destOrd="0" presId="urn:microsoft.com/office/officeart/2016/7/layout/HexagonTimeline"/>
    <dgm:cxn modelId="{0153A433-AD71-40C8-90B5-D8D596CB70DD}" type="presParOf" srcId="{0580C383-85A3-425E-A44E-5E7306FF943E}" destId="{C91E2386-8FF5-44BE-AD09-22EBED2BCF70}" srcOrd="6" destOrd="0" presId="urn:microsoft.com/office/officeart/2016/7/layout/HexagonTimeline"/>
    <dgm:cxn modelId="{7C2B2A7D-B3F3-4754-BD79-F9DD35C871DC}" type="presParOf" srcId="{C91E2386-8FF5-44BE-AD09-22EBED2BCF70}" destId="{21176E8B-8B6A-448B-AF98-35EC71DBFBE5}" srcOrd="0" destOrd="0" presId="urn:microsoft.com/office/officeart/2016/7/layout/HexagonTimeline"/>
    <dgm:cxn modelId="{05A85083-1FA5-49BE-AD75-673687D6921F}" type="presParOf" srcId="{C91E2386-8FF5-44BE-AD09-22EBED2BCF70}" destId="{C7FCFCE4-9DBD-4738-B51D-9286D4FAA78F}" srcOrd="1" destOrd="0" presId="urn:microsoft.com/office/officeart/2016/7/layout/HexagonTimeline"/>
    <dgm:cxn modelId="{95B8DCD3-3016-427E-886E-A2BB0389F37F}" type="presParOf" srcId="{C91E2386-8FF5-44BE-AD09-22EBED2BCF70}" destId="{C5F1EA63-219E-40DC-AF7D-06EA293D0016}" srcOrd="2" destOrd="0" presId="urn:microsoft.com/office/officeart/2016/7/layout/HexagonTimeline"/>
    <dgm:cxn modelId="{1909B6EA-550E-451A-B14C-BE841CFD2C26}" type="presParOf" srcId="{C91E2386-8FF5-44BE-AD09-22EBED2BCF70}" destId="{CF5ABE61-7BFB-48E6-9849-818C3F152AAE}" srcOrd="3" destOrd="0" presId="urn:microsoft.com/office/officeart/2016/7/layout/HexagonTimeline"/>
    <dgm:cxn modelId="{F2F0DA33-24F9-41AF-BCED-884E436F772C}" type="presParOf" srcId="{C91E2386-8FF5-44BE-AD09-22EBED2BCF70}" destId="{A7AA6525-CF26-44CB-80D3-2CC59AF098FC}" srcOrd="4" destOrd="0" presId="urn:microsoft.com/office/officeart/2016/7/layout/HexagonTimeline"/>
    <dgm:cxn modelId="{5A6E6686-BA22-4876-8A41-6680C11A256A}" type="presParOf" srcId="{0580C383-85A3-425E-A44E-5E7306FF943E}" destId="{E97B8EE3-693B-4370-B141-F0959F29EE5A}" srcOrd="7" destOrd="0" presId="urn:microsoft.com/office/officeart/2016/7/layout/HexagonTimeline"/>
    <dgm:cxn modelId="{D2F630C4-800F-4F2C-96C2-5FAC8C3DDA3F}" type="presParOf" srcId="{0580C383-85A3-425E-A44E-5E7306FF943E}" destId="{5B34DA1A-FC3A-4252-92D3-378DC0EC0FE5}" srcOrd="8" destOrd="0" presId="urn:microsoft.com/office/officeart/2016/7/layout/HexagonTimeline"/>
    <dgm:cxn modelId="{42E56619-0899-4F93-AA04-6B89D6E75EE2}" type="presParOf" srcId="{5B34DA1A-FC3A-4252-92D3-378DC0EC0FE5}" destId="{2167599F-F719-471E-A82D-5E79BEF908F2}" srcOrd="0" destOrd="0" presId="urn:microsoft.com/office/officeart/2016/7/layout/HexagonTimeline"/>
    <dgm:cxn modelId="{CC8BB429-1C1D-41D0-9C32-118F0D311091}" type="presParOf" srcId="{5B34DA1A-FC3A-4252-92D3-378DC0EC0FE5}" destId="{BFDCC47A-3FE9-44B5-9256-8406C22486BA}" srcOrd="1" destOrd="0" presId="urn:microsoft.com/office/officeart/2016/7/layout/HexagonTimeline"/>
    <dgm:cxn modelId="{4363C672-AA2C-4885-821C-BF5619A95076}" type="presParOf" srcId="{5B34DA1A-FC3A-4252-92D3-378DC0EC0FE5}" destId="{DF12EC0F-ABC1-486B-A916-C06438CBEF0F}" srcOrd="2" destOrd="0" presId="urn:microsoft.com/office/officeart/2016/7/layout/HexagonTimeline"/>
    <dgm:cxn modelId="{F95F8B9A-6966-4FC1-9D25-C6B1B1EDE017}" type="presParOf" srcId="{5B34DA1A-FC3A-4252-92D3-378DC0EC0FE5}" destId="{140BD0F3-FA93-4CE5-A91C-40B9CBAA8403}" srcOrd="3" destOrd="0" presId="urn:microsoft.com/office/officeart/2016/7/layout/HexagonTimeline"/>
    <dgm:cxn modelId="{C6E7CA53-3FC8-438D-A502-77876C4B69E0}" type="presParOf" srcId="{5B34DA1A-FC3A-4252-92D3-378DC0EC0FE5}" destId="{D3810F1D-4B00-48FE-B4C9-510F3F52C1C3}" srcOrd="4" destOrd="0" presId="urn:microsoft.com/office/officeart/2016/7/layout/HexagonTimeline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6899F1-13C2-441E-879C-8B5F26234632}">
      <dsp:nvSpPr>
        <dsp:cNvPr id="0" name=""/>
        <dsp:cNvSpPr/>
      </dsp:nvSpPr>
      <dsp:spPr>
        <a:xfrm>
          <a:off x="282794" y="1639269"/>
          <a:ext cx="1448055" cy="447073"/>
        </a:xfrm>
        <a:prstGeom prst="homePlate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1</a:t>
          </a:r>
        </a:p>
      </dsp:txBody>
      <dsp:txXfrm>
        <a:off x="282794" y="1639269"/>
        <a:ext cx="1358640" cy="447073"/>
      </dsp:txXfrm>
    </dsp:sp>
    <dsp:sp modelId="{3F8C8DF1-69FF-4267-9807-429FE1F669A4}">
      <dsp:nvSpPr>
        <dsp:cNvPr id="0" name=""/>
        <dsp:cNvSpPr/>
      </dsp:nvSpPr>
      <dsp:spPr>
        <a:xfrm>
          <a:off x="1227" y="0"/>
          <a:ext cx="2011188" cy="1192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7790" rIns="0" bIns="97790" numCol="1" spcCol="1270" rtlCol="0" anchor="b" anchorCtr="1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项目背景</a:t>
          </a:r>
          <a:endParaRPr lang="en-US" altLang="zh-CN" sz="11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1227" y="0"/>
        <a:ext cx="2011188" cy="1192195"/>
      </dsp:txXfrm>
    </dsp:sp>
    <dsp:sp modelId="{0EDA1889-E3C7-4C7B-AA49-EF34A4D5D342}">
      <dsp:nvSpPr>
        <dsp:cNvPr id="0" name=""/>
        <dsp:cNvSpPr/>
      </dsp:nvSpPr>
      <dsp:spPr>
        <a:xfrm>
          <a:off x="1730850" y="1862806"/>
          <a:ext cx="56313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63132" y="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CD542A5-A839-406E-A09D-761397CD34CA}">
      <dsp:nvSpPr>
        <dsp:cNvPr id="0" name=""/>
        <dsp:cNvSpPr/>
      </dsp:nvSpPr>
      <dsp:spPr>
        <a:xfrm>
          <a:off x="1006822" y="1266708"/>
          <a:ext cx="0" cy="372561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AC9032-35F1-40A2-BA92-FC6DD5F3161F}">
      <dsp:nvSpPr>
        <dsp:cNvPr id="0" name=""/>
        <dsp:cNvSpPr/>
      </dsp:nvSpPr>
      <dsp:spPr>
        <a:xfrm>
          <a:off x="969566" y="1192195"/>
          <a:ext cx="74512" cy="745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3AECF3B-25CA-476D-B7CA-904B4760CF3F}">
      <dsp:nvSpPr>
        <dsp:cNvPr id="0" name=""/>
        <dsp:cNvSpPr/>
      </dsp:nvSpPr>
      <dsp:spPr>
        <a:xfrm>
          <a:off x="2293983" y="1639269"/>
          <a:ext cx="1448055" cy="447073"/>
        </a:xfrm>
        <a:prstGeom prst="hexagon">
          <a:avLst>
            <a:gd name="adj" fmla="val 40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2</a:t>
          </a:r>
        </a:p>
      </dsp:txBody>
      <dsp:txXfrm>
        <a:off x="2474264" y="1694929"/>
        <a:ext cx="1087493" cy="335753"/>
      </dsp:txXfrm>
    </dsp:sp>
    <dsp:sp modelId="{7197D426-886B-449E-A886-FD13F5E0AC97}">
      <dsp:nvSpPr>
        <dsp:cNvPr id="0" name=""/>
        <dsp:cNvSpPr/>
      </dsp:nvSpPr>
      <dsp:spPr>
        <a:xfrm>
          <a:off x="2012416" y="2533416"/>
          <a:ext cx="2011188" cy="1192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7790" rIns="0" bIns="97790" numCol="1" spcCol="1270" rtlCol="0" anchor="t" anchorCtr="1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数据获取与预处理</a:t>
          </a:r>
          <a:endParaRPr lang="en-US" altLang="zh-CN" sz="11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2012416" y="2533416"/>
        <a:ext cx="2011188" cy="1192195"/>
      </dsp:txXfrm>
    </dsp:sp>
    <dsp:sp modelId="{1E3B17F3-BEE3-4918-AC1A-690DF45EE902}">
      <dsp:nvSpPr>
        <dsp:cNvPr id="0" name=""/>
        <dsp:cNvSpPr/>
      </dsp:nvSpPr>
      <dsp:spPr>
        <a:xfrm>
          <a:off x="3742039" y="1862806"/>
          <a:ext cx="56313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63132" y="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D6C9D4-469A-4107-97AE-8C43EA5CB946}">
      <dsp:nvSpPr>
        <dsp:cNvPr id="0" name=""/>
        <dsp:cNvSpPr/>
      </dsp:nvSpPr>
      <dsp:spPr>
        <a:xfrm>
          <a:off x="3018011" y="2086342"/>
          <a:ext cx="0" cy="372561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BEC2C0-22DD-44C4-AAFC-5C26B7685EF4}">
      <dsp:nvSpPr>
        <dsp:cNvPr id="0" name=""/>
        <dsp:cNvSpPr/>
      </dsp:nvSpPr>
      <dsp:spPr>
        <a:xfrm>
          <a:off x="2980755" y="2458903"/>
          <a:ext cx="74512" cy="745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BF256D98-0EB6-41C8-AEED-E83691475757}">
      <dsp:nvSpPr>
        <dsp:cNvPr id="0" name=""/>
        <dsp:cNvSpPr/>
      </dsp:nvSpPr>
      <dsp:spPr>
        <a:xfrm>
          <a:off x="4305172" y="1639269"/>
          <a:ext cx="1448055" cy="447073"/>
        </a:xfrm>
        <a:prstGeom prst="hexagon">
          <a:avLst>
            <a:gd name="adj" fmla="val 40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3</a:t>
          </a:r>
        </a:p>
      </dsp:txBody>
      <dsp:txXfrm>
        <a:off x="4485453" y="1694929"/>
        <a:ext cx="1087493" cy="335753"/>
      </dsp:txXfrm>
    </dsp:sp>
    <dsp:sp modelId="{DEDEAEC8-775B-4A0E-BDF8-C0B5BC0821DF}">
      <dsp:nvSpPr>
        <dsp:cNvPr id="0" name=""/>
        <dsp:cNvSpPr/>
      </dsp:nvSpPr>
      <dsp:spPr>
        <a:xfrm>
          <a:off x="4023605" y="0"/>
          <a:ext cx="2011188" cy="1192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7790" rIns="0" bIns="97790" numCol="1" spcCol="1270" rtlCol="0" anchor="b" anchorCtr="1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模型构建</a:t>
          </a:r>
          <a:endParaRPr lang="en-US" altLang="zh-CN" sz="11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4023605" y="0"/>
        <a:ext cx="2011188" cy="1192195"/>
      </dsp:txXfrm>
    </dsp:sp>
    <dsp:sp modelId="{601495B8-8CCC-4CA7-9BCE-B7441480B866}">
      <dsp:nvSpPr>
        <dsp:cNvPr id="0" name=""/>
        <dsp:cNvSpPr/>
      </dsp:nvSpPr>
      <dsp:spPr>
        <a:xfrm>
          <a:off x="5753227" y="1862806"/>
          <a:ext cx="56313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63132" y="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59E0661-D3C3-4072-9F55-5F1D1C88A7C9}">
      <dsp:nvSpPr>
        <dsp:cNvPr id="0" name=""/>
        <dsp:cNvSpPr/>
      </dsp:nvSpPr>
      <dsp:spPr>
        <a:xfrm>
          <a:off x="5029199" y="1266708"/>
          <a:ext cx="0" cy="372561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753F44-E78B-4293-B0C7-6430408A43FA}">
      <dsp:nvSpPr>
        <dsp:cNvPr id="0" name=""/>
        <dsp:cNvSpPr/>
      </dsp:nvSpPr>
      <dsp:spPr>
        <a:xfrm>
          <a:off x="4991943" y="1192195"/>
          <a:ext cx="74512" cy="745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1176E8B-8B6A-448B-AF98-35EC71DBFBE5}">
      <dsp:nvSpPr>
        <dsp:cNvPr id="0" name=""/>
        <dsp:cNvSpPr/>
      </dsp:nvSpPr>
      <dsp:spPr>
        <a:xfrm>
          <a:off x="6316360" y="1639269"/>
          <a:ext cx="1448055" cy="447073"/>
        </a:xfrm>
        <a:prstGeom prst="hexagon">
          <a:avLst>
            <a:gd name="adj" fmla="val 40000"/>
            <a:gd name="vf" fmla="val 1154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4</a:t>
          </a:r>
        </a:p>
      </dsp:txBody>
      <dsp:txXfrm>
        <a:off x="6496641" y="1694929"/>
        <a:ext cx="1087493" cy="335753"/>
      </dsp:txXfrm>
    </dsp:sp>
    <dsp:sp modelId="{C7FCFCE4-9DBD-4738-B51D-9286D4FAA78F}">
      <dsp:nvSpPr>
        <dsp:cNvPr id="0" name=""/>
        <dsp:cNvSpPr/>
      </dsp:nvSpPr>
      <dsp:spPr>
        <a:xfrm>
          <a:off x="6034794" y="2533416"/>
          <a:ext cx="2011188" cy="1192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7790" rIns="0" bIns="97790" numCol="1" spcCol="1270" rtlCol="0" anchor="t" anchorCtr="1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结果展示</a:t>
          </a:r>
          <a:endParaRPr lang="en-US" altLang="zh-CN" sz="11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6034794" y="2533416"/>
        <a:ext cx="2011188" cy="1192195"/>
      </dsp:txXfrm>
    </dsp:sp>
    <dsp:sp modelId="{E97B8EE3-693B-4370-B141-F0959F29EE5A}">
      <dsp:nvSpPr>
        <dsp:cNvPr id="0" name=""/>
        <dsp:cNvSpPr/>
      </dsp:nvSpPr>
      <dsp:spPr>
        <a:xfrm>
          <a:off x="7764416" y="1862806"/>
          <a:ext cx="563132" cy="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563132" y="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5F1EA63-219E-40DC-AF7D-06EA293D0016}">
      <dsp:nvSpPr>
        <dsp:cNvPr id="0" name=""/>
        <dsp:cNvSpPr/>
      </dsp:nvSpPr>
      <dsp:spPr>
        <a:xfrm>
          <a:off x="7040388" y="2086342"/>
          <a:ext cx="0" cy="372561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5ABE61-7BFB-48E6-9849-818C3F152AAE}">
      <dsp:nvSpPr>
        <dsp:cNvPr id="0" name=""/>
        <dsp:cNvSpPr/>
      </dsp:nvSpPr>
      <dsp:spPr>
        <a:xfrm>
          <a:off x="7003132" y="2458903"/>
          <a:ext cx="74512" cy="745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2167599F-F719-471E-A82D-5E79BEF908F2}">
      <dsp:nvSpPr>
        <dsp:cNvPr id="0" name=""/>
        <dsp:cNvSpPr/>
      </dsp:nvSpPr>
      <dsp:spPr>
        <a:xfrm rot="10800000">
          <a:off x="8327549" y="1639269"/>
          <a:ext cx="1448055" cy="447073"/>
        </a:xfrm>
        <a:prstGeom prst="homePlate">
          <a:avLst>
            <a:gd name="adj" fmla="val 4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5</a:t>
          </a:r>
          <a:endParaRPr lang="zh-CN" altLang="en-US" sz="11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 rot="10800000">
        <a:off x="8416964" y="1639269"/>
        <a:ext cx="1358640" cy="447073"/>
      </dsp:txXfrm>
    </dsp:sp>
    <dsp:sp modelId="{BFDCC47A-3FE9-44B5-9256-8406C22486BA}">
      <dsp:nvSpPr>
        <dsp:cNvPr id="0" name=""/>
        <dsp:cNvSpPr/>
      </dsp:nvSpPr>
      <dsp:spPr>
        <a:xfrm>
          <a:off x="8045983" y="0"/>
          <a:ext cx="2011188" cy="119219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97790" rIns="0" bIns="97790" numCol="1" spcCol="1270" rtlCol="0" anchor="b" anchorCtr="1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100" kern="1200" noProof="0" dirty="0">
              <a:latin typeface="Microsoft YaHei UI" panose="020B0503020204020204" pitchFamily="34" charset="-122"/>
              <a:ea typeface="Microsoft YaHei UI" panose="020B0503020204020204" pitchFamily="34" charset="-122"/>
            </a:rPr>
            <a:t>实验评估</a:t>
          </a:r>
          <a:endParaRPr lang="en-US" altLang="zh-CN" sz="1100" kern="1200" noProof="0" dirty="0">
            <a:latin typeface="Microsoft YaHei UI" panose="020B0503020204020204" pitchFamily="34" charset="-122"/>
            <a:ea typeface="Microsoft YaHei UI" panose="020B0503020204020204" pitchFamily="34" charset="-122"/>
          </a:endParaRPr>
        </a:p>
      </dsp:txBody>
      <dsp:txXfrm>
        <a:off x="8045983" y="0"/>
        <a:ext cx="2011188" cy="1192195"/>
      </dsp:txXfrm>
    </dsp:sp>
    <dsp:sp modelId="{DF12EC0F-ABC1-486B-A916-C06438CBEF0F}">
      <dsp:nvSpPr>
        <dsp:cNvPr id="0" name=""/>
        <dsp:cNvSpPr/>
      </dsp:nvSpPr>
      <dsp:spPr>
        <a:xfrm>
          <a:off x="9051577" y="1266708"/>
          <a:ext cx="0" cy="372561"/>
        </a:xfrm>
        <a:prstGeom prst="line">
          <a:avLst/>
        </a:pr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dash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40BD0F3-FA93-4CE5-A91C-40B9CBAA8403}">
      <dsp:nvSpPr>
        <dsp:cNvPr id="0" name=""/>
        <dsp:cNvSpPr/>
      </dsp:nvSpPr>
      <dsp:spPr>
        <a:xfrm>
          <a:off x="9014321" y="1192195"/>
          <a:ext cx="74512" cy="745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exagonTimeline">
  <dgm:title val="六边形日程表"/>
  <dgm:desc val="用于按时间顺序显示事件列表。说明显示在不可见框中，日期显示在六边形中，但在第一个和最后一个节点中，日期显示在主页形状中。它可采用中等长度的日期格式来显示大量文本。"/>
  <dgm:catLst>
    <dgm:cat type="timeline" pri="500"/>
    <dgm:cat type="process" pri="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animLvl val="lvl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1" val="20"/>
      <dgm:constr type="primFontSz" for="des" forName="Childtext1" val="20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w" for="ch" forName="spaceBetweenRectangles" refType="w" fact="0"/>
      <dgm:constr type="h" for="ch" forName="spaceBetweenRectangles" refType="h" fact="0"/>
      <dgm:constr type="primFontSz" for="des" forName="Parent1" op="equ"/>
      <dgm:constr type="primFontSz" for="des" forName="Childtext1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casesForSnakingLogic">
          <dgm:if name="Name7" axis="self" ptType="node" func="posOdd" op="equ" val="1">
            <dgm:constrLst>
              <dgm:constr type="w" for="ch" forName="Parent1" refType="w" fact="0.72"/>
              <dgm:constr type="ctrY" for="ch" forName="Parent1" refType="h" fact="0.5"/>
              <dgm:constr type="h" for="ch" forName="Parent1" refType="h" fact="0.12"/>
              <dgm:constr type="l" for="ch" forName="Parent1" refType="w" fact="0.14"/>
              <dgm:constr type="w" for="ch" forName="Childtext1" refType="w"/>
              <dgm:constr type="h" for="ch" forName="Childtext1" refType="h" fact="0.32"/>
              <dgm:constr type="t" for="ch" forName="Childtext1" refType="h" fact="0"/>
              <dgm:constr type="w" for="ch" forName="ConnectLine"/>
              <dgm:constr type="h" for="ch" forName="ConnectLine" refType="h" fact="0.1"/>
              <dgm:constr type="b" for="ch" forName="ConnectLine" refType="t" refFor="ch" refForName="Parent1"/>
              <dgm:constr type="ctrX" for="ch" forName="ConnectLine" refType="w" fact="0.5"/>
              <dgm:constr type="w" for="ch" forName="ConnectLineEnd" refType="h" fact="0.02"/>
              <dgm:constr type="h" for="ch" forName="ConnectLineEnd" refType="h" fact="0.02"/>
              <dgm:constr type="b" for="ch" forName="ConnectLineEnd" refType="t" refFor="ch" refForName="ConnectLine"/>
              <dgm:constr type="ctrX" for="ch" forName="ConnectLineEnd" refType="ctrX" refFor="ch" refForName="ConnectLine"/>
              <dgm:constr type="w" for="ch" forName="EmptyPane" refType="w"/>
              <dgm:constr type="b" for="ch" forName="EmptyPane" refType="h"/>
              <dgm:constr type="h" for="ch" forName="EmptyPane" refType="h" fact="0.44"/>
            </dgm:constrLst>
          </dgm:if>
          <dgm:else name="Name8">
            <dgm:constrLst>
              <dgm:constr type="w" for="ch" forName="Parent1" refType="w" fact="0.72"/>
              <dgm:constr type="ctrY" for="ch" forName="Parent1" refType="h" fact="0.5"/>
              <dgm:constr type="h" for="ch" forName="Parent1" refType="h" fact="0.12"/>
              <dgm:constr type="l" for="ch" forName="Parent1" refType="w" fact="0.14"/>
              <dgm:constr type="w" for="ch" forName="Childtext1" refType="w"/>
              <dgm:constr type="h" for="ch" forName="Childtext1" refType="h" fact="0.32"/>
              <dgm:constr type="b" for="ch" forName="Childtext1" refType="h"/>
              <dgm:constr type="w" for="ch" forName="ConnectLine"/>
              <dgm:constr type="h" for="ch" forName="ConnectLine" refType="h" fact="0.1"/>
              <dgm:constr type="t" for="ch" forName="ConnectLine" refType="b" refFor="ch" refForName="Parent1"/>
              <dgm:constr type="ctrX" for="ch" forName="ConnectLine" refType="w" fact="0.5"/>
              <dgm:constr type="w" for="ch" forName="ConnectLineEnd" refType="h" fact="0.02"/>
              <dgm:constr type="h" for="ch" forName="ConnectLineEnd" refType="h" fact="0.02"/>
              <dgm:constr type="t" for="ch" forName="ConnectLineEnd" refType="b" refFor="ch" refForName="ConnectLine"/>
              <dgm:constr type="ctrX" for="ch" forName="ConnectLineEnd" refType="ctrX" refFor="ch" refForName="ConnectLine"/>
              <dgm:constr type="w" for="ch" forName="EmptyPane" refType="w"/>
              <dgm:constr type="h" for="ch" forName="EmptyPane" refType="h" fact="0.44"/>
            </dgm:constrLst>
          </dgm:else>
        </dgm:choose>
        <dgm:layoutNode name="Parent1" styleLbl="alignNode1">
          <dgm:varLst>
            <dgm:chMax val="1"/>
            <dgm:chPref val="1"/>
            <dgm:bulletEnabled val="1"/>
          </dgm:varLst>
          <dgm:alg type="tx"/>
          <dgm:choose name="casesForFirstAndLastNode">
            <dgm:if name="startNode" axis="self" ptType="node" func="pos" op="equ" val="1">
              <dgm:choose name="removeLineWhenOnlyOneNode">
                <dgm:if name="ifOnlyOneNode" axis="followSib" ptType="node" func="cnt" op="equ" val="0">
                  <dgm:shape xmlns:r="http://schemas.openxmlformats.org/officeDocument/2006/relationships" type="rect" r:blip="">
                    <dgm:adjLst/>
                  </dgm:shape>
                </dgm:if>
                <dgm:else name="ifMoreThanOneNode">
                  <dgm:choose name="Name18">
                    <dgm:if name="Name19" func="var" arg="dir" op="equ" val="norm">
                      <dgm:shape xmlns:r="http://schemas.openxmlformats.org/officeDocument/2006/relationships" type="homePlate" r:blip="">
                        <dgm:adjLst>
                          <dgm:adj idx="1" val="0.4"/>
                        </dgm:adjLst>
                      </dgm:shape>
                    </dgm:if>
                    <dgm:else name="Name20">
                      <dgm:shape xmlns:r="http://schemas.openxmlformats.org/officeDocument/2006/relationships" rot="180" type="homePlate" r:blip="">
                        <dgm:adjLst>
                          <dgm:adj idx="1" val="0.4"/>
                        </dgm:adjLst>
                      </dgm:shape>
                    </dgm:else>
                  </dgm:choose>
                </dgm:else>
              </dgm:choose>
            </dgm:if>
            <dgm:else name="notStartNode">
              <dgm:choose name="Name22">
                <dgm:if name="Name23" axis="self" ptType="node" func="revPos" op="equ" val="1">
                  <dgm:choose name="Name24">
                    <dgm:if name="Name25" func="var" arg="dir" op="equ" val="norm">
                      <dgm:shape xmlns:r="http://schemas.openxmlformats.org/officeDocument/2006/relationships" rot="180" type="homePlate" r:blip="">
                        <dgm:adjLst>
                          <dgm:adj idx="1" val="0.4"/>
                        </dgm:adjLst>
                      </dgm:shape>
                    </dgm:if>
                    <dgm:else name="Name26">
                      <dgm:shape xmlns:r="http://schemas.openxmlformats.org/officeDocument/2006/relationships" type="homePlate" r:blip="">
                        <dgm:adjLst>
                          <dgm:adj idx="1" val="0.4"/>
                        </dgm:adjLst>
                      </dgm:shape>
                    </dgm:else>
                  </dgm:choose>
                </dgm:if>
                <dgm:else name="Name27">
                  <dgm:shape xmlns:r="http://schemas.openxmlformats.org/officeDocument/2006/relationships" type="hexagon" r:blip="">
                    <dgm:adjLst>
                      <dgm:adj idx="1" val="0.4"/>
                    </dgm:adjLst>
                  </dgm:shape>
                </dgm:else>
              </dgm:choose>
            </dgm:else>
          </dgm:choose>
          <dgm:presOf axis="self" ptType="node"/>
          <dgm:constrLst>
            <dgm:constr type="lMarg" refType="primFontSz" fact="0.6"/>
            <dgm:constr type="rMarg" refType="primFontSz" fact="0.6"/>
            <dgm:constr type="tMarg" refType="primFontSz" fact="0.6"/>
            <dgm:constr type="bMarg" refType="primFontSz" fact="0.6"/>
          </dgm:constrLst>
          <dgm:ruleLst>
            <dgm:rule type="primFontSz" val="11" fact="NaN" max="NaN"/>
          </dgm:ruleLst>
        </dgm:layoutNode>
        <dgm:layoutNode name="Childtext1" styleLbl="revTx" moveWith="Parent1">
          <dgm:varLst>
            <dgm:chMax val="0"/>
            <dgm:chPref val="0"/>
            <dgm:bulletEnabled/>
          </dgm:varLst>
          <dgm:choose name="casesForTxtDirLogic1">
            <dgm:if name="Name77" axis="self" ptType="node" func="posOdd" op="equ" val="1">
              <dgm:alg type="tx">
                <dgm:param type="txAnchorVert" val="b"/>
                <dgm:param type="txAnchorHorz" val="ctr"/>
                <dgm:param type="parTxRTLAlign" val="ctr"/>
                <dgm:param type="parTxLTRAlign" val="ctr"/>
              </dgm:alg>
            </dgm:if>
            <dgm:else name="Name88">
              <dgm:alg type="tx">
                <dgm:param type="txAnchorVert" val="t"/>
                <dgm:param type="txAnchorHorz" val="ctr"/>
                <dgm:param type="parTxRTLAlign" val="ctr"/>
                <dgm:param type="parTxLTRAlign" val="ctr"/>
              </dgm:alg>
            </dgm:else>
          </dgm:choose>
          <dgm:shape xmlns:r="http://schemas.openxmlformats.org/officeDocument/2006/relationships" type="rect" r:blip="">
            <dgm:adjLst/>
          </dgm:shape>
          <dgm:constrLst>
            <dgm:constr type="lMarg"/>
            <dgm:constr type="rMarg"/>
            <dgm:constr type="tMarg" refType="primFontSz" fact="0.7"/>
            <dgm:constr type="bMarg" refType="primFontSz" fact="0.7"/>
          </dgm:constrLst>
          <dgm:presOf axis="ch" ptType="node"/>
          <dgm:ruleLst>
            <dgm:rule type="primFontSz" val="11" fact="NaN" max="NaN"/>
          </dgm:ruleLst>
        </dgm:layoutNode>
        <dgm:layoutNode name="ConnectLine" styleLbl="sibTrans1D1" moveWith="Parent1">
          <dgm:alg type="sp"/>
          <dgm:shape xmlns:r="http://schemas.openxmlformats.org/officeDocument/2006/relationships" type="line" r:blip="">
            <dgm:adjLst/>
            <dgm:extLst>
              <a:ext uri="{B698B0E9-8C71-41B9-8309-B3DCBF30829C}">
                <dgm1612:spPr xmlns:dgm1612="http://schemas.microsoft.com/office/drawing/2016/12/diagram">
                  <a:ln w="12700">
                    <a:prstDash val="dash"/>
                  </a:ln>
                </dgm1612:spPr>
              </a:ext>
            </dgm:extLst>
          </dgm:shape>
          <dgm:presOf/>
          <dgm:constrLst/>
        </dgm:layoutNode>
        <dgm:layoutNode name="ConnectLineEnd" styleLbl="node1" moveWith="Parent1">
          <dgm:alg type="sp"/>
          <dgm:shape xmlns:r="http://schemas.openxmlformats.org/officeDocument/2006/relationships" type="rect" r:blip="">
            <dgm:adjLst/>
          </dgm:shape>
          <dgm:presOf/>
          <dgm:constrLst/>
        </dgm:layoutNode>
        <dgm:layoutNode name="EmptyPane" moveWith="Parent1">
          <dgm:alg type="sp"/>
          <dgm:shape xmlns:r="http://schemas.openxmlformats.org/officeDocument/2006/relationships" r:blip="">
            <dgm:adjLst/>
          </dgm:shape>
          <dgm:presOf/>
          <dgm:constrLst/>
        </dgm:layoutNode>
      </dgm:layoutNode>
      <dgm:forEach name="Name28" axis="followSib" ptType="sibTrans" cnt="1">
        <dgm:layoutNode name="spaceBetweenRectangles" styleLbl="fgAcc1">
          <dgm:alg type="conn">
            <dgm:param type="dim" val="1D"/>
            <dgm:param type="srcNode" val="Parent1"/>
            <dgm:param type="dstNode" val="Parent1"/>
            <dgm:param type="begPts" val="midR"/>
            <dgm:param type="endPts" val="midL"/>
            <dgm:param type="endSty" val="noArr"/>
          </dgm:alg>
          <dgm:shape xmlns:r="http://schemas.openxmlformats.org/officeDocument/2006/relationships" type="conn" r:blip="" zOrderOff="-2">
            <dgm:adjLst/>
          </dgm:shape>
          <dgm:presOf/>
          <dgm:constrLst>
            <dgm:constr type="connDist"/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614123-0441-4F53-854B-6E7ABBF145B9}" type="datetime1">
              <a:rPr lang="zh-CN" altLang="en-US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2023/6/14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BA9C9D-B0DB-442A-A2C4-D7161BA57646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‹#›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373782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jpeg>
</file>

<file path=ppt/media/image24.jpe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5F51B0D-6802-4AF2-AD57-51F5E5927EBB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/>
            <a:r>
              <a:rPr lang="zh-CN" altLang="en-US" noProof="0" dirty="0"/>
              <a:t>第二级</a:t>
            </a:r>
          </a:p>
          <a:p>
            <a:pPr lvl="2"/>
            <a:r>
              <a:rPr lang="zh-CN" altLang="en-US" noProof="0" dirty="0"/>
              <a:t>第三级</a:t>
            </a:r>
          </a:p>
          <a:p>
            <a:pPr lvl="3"/>
            <a:r>
              <a:rPr lang="zh-CN" altLang="en-US" noProof="0" dirty="0"/>
              <a:t>第四级</a:t>
            </a:r>
          </a:p>
          <a:p>
            <a:pPr lvl="4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0285E27-7298-4C8F-BAE4-254F7A5EB71C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979927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YaHei UI" panose="020B0503020204020204" pitchFamily="34" charset="-122"/>
        <a:ea typeface="Microsoft YaHei UI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285E27-7298-4C8F-BAE4-254F7A5EB71C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4254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285E27-7298-4C8F-BAE4-254F7A5EB71C}" type="slidenum">
              <a:rPr lang="en-US" altLang="zh-CN" smtClean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</a:t>
            </a:fld>
            <a:endParaRPr lang="zh-CN" altLang="en-US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5162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长方形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 useBgFill="1">
        <p:nvSpPr>
          <p:cNvPr id="10" name="长方形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长方形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长方形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组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接连接符​​(S)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​​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20" name="日期占位符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7E941E33-73B2-4C07-A243-1405A8F75522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21" name="页脚占位符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22" name="幻灯片编号占位符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691B7C-D528-402F-B440-F9C134944DC2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CC6B7DF-54FD-49FE-A12D-6F495E5054CD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E7762C-3CE0-4787-A70D-B0D9E61A8CE0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长方形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 useBgFill="1">
        <p:nvSpPr>
          <p:cNvPr id="23" name="长方形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长方形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长方形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grpSp>
        <p:nvGrpSpPr>
          <p:cNvPr id="16" name="组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直接连接符​​(S)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fld id="{B77F14B6-1381-443E-80D0-FCE59CD7DACB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AF280BE-978B-4C3B-BF03-E5F687929DAD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BD154B-B113-4946-8BE4-9CE0B41F84A8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F8B4A8-469C-4257-A38E-99AFB7C4DEE0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46EFAA-31F3-4331-9B87-5FC7F14C90FF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noProof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altLang="zh-CN" noProof="0" smtClean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>
              <a:defRPr sz="16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2pPr>
            <a:lvl3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3pPr>
            <a:lvl4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4pPr>
            <a:lvl5pPr>
              <a:defRPr sz="14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448AE28E-6690-4170-85EA-E20C3D2695F3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长方形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 noProof="0"/>
              <a:t>单击图标添加图片</a:t>
            </a:r>
            <a:endParaRPr lang="zh-CN" altLang="en-US" noProof="0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9E546488-CD31-4757-AF25-D8F6F267B80A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defRPr>
            </a:lvl1pPr>
          </a:lstStyle>
          <a:p>
            <a:pPr algn="l"/>
            <a:endParaRPr lang="zh-CN" altLang="en-US" noProof="0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>
            <a:lvl1pPr>
              <a:defRPr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12" name="长方形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长方形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矩形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ABA993B8-51AF-4F36-B4F9-1D35720704AF}" type="datetime1">
              <a:rPr lang="zh-CN" altLang="en-US" noProof="0" smtClean="0"/>
              <a:t>2023/6/14</a:t>
            </a:fld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4B7E4EF-A1BD-40F4-AB7B-04F084DD991D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2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m.qqtn.com/tx_more.html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长方形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  <p:txBody>
          <a:bodyPr/>
          <a:lstStyle/>
          <a:p>
            <a:endParaRPr lang="zh-CN" altLang="en-US"/>
          </a:p>
        </p:txBody>
      </p:sp>
      <p:sp>
        <p:nvSpPr>
          <p:cNvPr id="91" name="长方形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1011" y="2355458"/>
            <a:ext cx="5120640" cy="1630907"/>
          </a:xfrm>
        </p:spPr>
        <p:txBody>
          <a:bodyPr rtlCol="0">
            <a:normAutofit/>
          </a:bodyPr>
          <a:lstStyle/>
          <a:p>
            <a:r>
              <a:rPr lang="zh-CN" altLang="en-US" sz="4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数字媒体技术大作业</a:t>
            </a:r>
            <a:endParaRPr lang="en-US" altLang="zh-CN" sz="44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zh-CN" altLang="en-US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李世轩 李景光 王一桐</a:t>
            </a:r>
            <a:endParaRPr lang="en-US" altLang="zh-CN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12FE625-E36C-658B-99CC-F6B85036D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图像压缩</a:t>
            </a:r>
            <a:r>
              <a:rPr lang="en-US" altLang="zh-CN" dirty="0"/>
              <a:t>-</a:t>
            </a:r>
            <a:r>
              <a:rPr lang="zh-CN" altLang="en-US" dirty="0"/>
              <a:t>精度损失绿化压缩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9B0E34-71CB-7500-2C2A-072150E0CF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使用这一算法的原因：图片变绿其实是安卓操作系统核心代码的一个</a:t>
            </a:r>
            <a:r>
              <a:rPr lang="en-US" altLang="zh-CN" dirty="0"/>
              <a:t>bug</a:t>
            </a:r>
            <a:r>
              <a:rPr lang="zh-CN" altLang="en-US" dirty="0"/>
              <a:t>。安卓系统给开发者提供了一个图像压缩接口，可以让开发者方便地压缩</a:t>
            </a:r>
            <a:r>
              <a:rPr lang="en-US" altLang="zh-CN" dirty="0"/>
              <a:t>JPEG</a:t>
            </a:r>
            <a:r>
              <a:rPr lang="zh-CN" altLang="en-US" dirty="0"/>
              <a:t>图片。但这个接口的底层实现算法为了加速压缩计算过程，在色彩模式转换的过程中出了一个</a:t>
            </a:r>
            <a:r>
              <a:rPr lang="en-US" altLang="zh-CN" dirty="0"/>
              <a:t>bug</a:t>
            </a:r>
            <a:r>
              <a:rPr lang="zh-CN" altLang="en-US" dirty="0"/>
              <a:t>。所以我们模拟这一</a:t>
            </a:r>
            <a:r>
              <a:rPr lang="en-US" altLang="zh-CN" dirty="0"/>
              <a:t>bug</a:t>
            </a:r>
            <a:r>
              <a:rPr lang="zh-CN" altLang="en-US" dirty="0"/>
              <a:t>对图像进行压缩，以更真实地还原实际情况。</a:t>
            </a:r>
            <a:endParaRPr lang="en-US" altLang="zh-CN" dirty="0"/>
          </a:p>
          <a:p>
            <a:r>
              <a:rPr lang="zh-CN" altLang="en-US" dirty="0"/>
              <a:t>使用的相关函数：</a:t>
            </a:r>
            <a:r>
              <a:rPr lang="en-US" altLang="zh-CN" dirty="0"/>
              <a:t>GitHub - </a:t>
            </a:r>
            <a:r>
              <a:rPr lang="en-US" altLang="zh-CN" dirty="0" err="1"/>
              <a:t>LionNatsu</a:t>
            </a:r>
            <a:r>
              <a:rPr lang="en-US" altLang="zh-CN" dirty="0"/>
              <a:t>/</a:t>
            </a:r>
            <a:r>
              <a:rPr lang="en-US" altLang="zh-CN" dirty="0" err="1"/>
              <a:t>greenError</a:t>
            </a:r>
            <a:r>
              <a:rPr lang="en-US" altLang="zh-CN" dirty="0"/>
              <a:t>: Discover the reason how `</a:t>
            </a:r>
            <a:r>
              <a:rPr lang="en-US" altLang="zh-CN" dirty="0" err="1"/>
              <a:t>terribleGreen</a:t>
            </a:r>
            <a:r>
              <a:rPr lang="en-US" altLang="zh-CN" dirty="0"/>
              <a:t>`(my another repo.) works on Android.</a:t>
            </a:r>
          </a:p>
          <a:p>
            <a:r>
              <a:rPr lang="zh-CN" altLang="en-US" dirty="0"/>
              <a:t>算法实现：算法的执行流程与随机质量多次压缩大致相同，但是有以下调整</a:t>
            </a:r>
            <a:endParaRPr lang="en-US" altLang="zh-CN" dirty="0"/>
          </a:p>
          <a:p>
            <a:pPr lvl="1"/>
            <a:r>
              <a:rPr lang="zh-CN" altLang="en-US" dirty="0"/>
              <a:t>将</a:t>
            </a:r>
            <a:r>
              <a:rPr lang="en-US" altLang="zh-CN" dirty="0"/>
              <a:t>JPEG</a:t>
            </a:r>
            <a:r>
              <a:rPr lang="zh-CN" altLang="en-US" dirty="0"/>
              <a:t>压缩对象的</a:t>
            </a:r>
            <a:r>
              <a:rPr lang="en-US" altLang="zh-CN" dirty="0" err="1"/>
              <a:t>in_color_space</a:t>
            </a:r>
            <a:r>
              <a:rPr lang="zh-CN" altLang="en-US" dirty="0"/>
              <a:t>变量的值从</a:t>
            </a:r>
            <a:r>
              <a:rPr lang="en-US" altLang="zh-CN" dirty="0"/>
              <a:t>JCS_RGB</a:t>
            </a:r>
            <a:r>
              <a:rPr lang="zh-CN" altLang="en-US" dirty="0"/>
              <a:t>修改为</a:t>
            </a:r>
            <a:r>
              <a:rPr lang="en-US" altLang="zh-CN" dirty="0" err="1"/>
              <a:t>JCS_YCbCr</a:t>
            </a:r>
            <a:endParaRPr lang="en-US" altLang="zh-CN" dirty="0"/>
          </a:p>
          <a:p>
            <a:pPr lvl="1"/>
            <a:r>
              <a:rPr lang="zh-CN" altLang="en-US" dirty="0"/>
              <a:t>压缩后，将图像格式从</a:t>
            </a:r>
            <a:r>
              <a:rPr lang="en-US" altLang="zh-CN" dirty="0"/>
              <a:t>RGB</a:t>
            </a:r>
            <a:r>
              <a:rPr lang="zh-CN" altLang="en-US" dirty="0"/>
              <a:t>转化为</a:t>
            </a:r>
            <a:r>
              <a:rPr lang="en-US" altLang="zh-CN" dirty="0"/>
              <a:t>YUV</a:t>
            </a:r>
          </a:p>
          <a:p>
            <a:r>
              <a:rPr lang="zh-CN" altLang="en-US" dirty="0"/>
              <a:t>效果展示：</a:t>
            </a:r>
          </a:p>
        </p:txBody>
      </p:sp>
      <p:pic>
        <p:nvPicPr>
          <p:cNvPr id="4" name="图片 3" descr="lena">
            <a:extLst>
              <a:ext uri="{FF2B5EF4-FFF2-40B4-BE49-F238E27FC236}">
                <a16:creationId xmlns:a16="http://schemas.microsoft.com/office/drawing/2014/main" id="{FBCC2A7D-0DD6-7202-BAB2-B761B3F0E3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1124" y="4311676"/>
            <a:ext cx="1903730" cy="1903730"/>
          </a:xfrm>
          <a:prstGeom prst="rect">
            <a:avLst/>
          </a:prstGeom>
        </p:spPr>
      </p:pic>
      <p:pic>
        <p:nvPicPr>
          <p:cNvPr id="5" name="图片 4" descr="lena_compress">
            <a:extLst>
              <a:ext uri="{FF2B5EF4-FFF2-40B4-BE49-F238E27FC236}">
                <a16:creationId xmlns:a16="http://schemas.microsoft.com/office/drawing/2014/main" id="{DA038D64-EE8D-ABD1-2FAB-B07F73D746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4854" y="4311676"/>
            <a:ext cx="1889760" cy="188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350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BAF614-ADEE-3159-1EF1-6A074F71B5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模型搭建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7AEB78-8A08-F34A-BCDF-70296C4C1D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4710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D11EB8-674F-656A-65B5-FD73CB88B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339EE7-C830-2399-B39E-B08EB44D80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6639" y="1530626"/>
            <a:ext cx="4549833" cy="4494671"/>
          </a:xfrm>
        </p:spPr>
        <p:txBody>
          <a:bodyPr/>
          <a:lstStyle/>
          <a:p>
            <a:r>
              <a:rPr lang="en-US" altLang="zh-CN" dirty="0"/>
              <a:t>Patch</a:t>
            </a:r>
            <a:r>
              <a:rPr lang="zh-CN" altLang="en-US" dirty="0"/>
              <a:t>的提取和表示：</a:t>
            </a:r>
            <a:endParaRPr lang="en-US" altLang="zh-CN" dirty="0"/>
          </a:p>
          <a:p>
            <a:pPr lvl="1"/>
            <a:r>
              <a:rPr lang="en-US" altLang="zh-CN" dirty="0"/>
              <a:t>Size of W1: cf1×f1×n1</a:t>
            </a:r>
            <a:r>
              <a:rPr lang="zh-CN" altLang="en-US" dirty="0"/>
              <a:t>，</a:t>
            </a:r>
            <a:r>
              <a:rPr lang="en-US" altLang="zh-CN" dirty="0"/>
              <a:t>Size of B1: n1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特征的非线性映射</a:t>
            </a:r>
            <a:endParaRPr lang="en-US" altLang="zh-CN" dirty="0"/>
          </a:p>
          <a:p>
            <a:pPr lvl="1"/>
            <a:r>
              <a:rPr lang="en-US" altLang="zh-CN" dirty="0"/>
              <a:t>Size of W2: n1×1×1×n2</a:t>
            </a:r>
            <a:r>
              <a:rPr lang="zh-CN" altLang="en-US" dirty="0"/>
              <a:t>，</a:t>
            </a:r>
            <a:r>
              <a:rPr lang="en-US" altLang="zh-CN" dirty="0"/>
              <a:t>Size of B2: n2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特征重构</a:t>
            </a:r>
            <a:endParaRPr lang="en-US" altLang="zh-CN" dirty="0"/>
          </a:p>
          <a:p>
            <a:pPr lvl="1"/>
            <a:r>
              <a:rPr lang="en-US" altLang="zh-CN" dirty="0"/>
              <a:t>Size of W3: n2×f3 ×f3×c</a:t>
            </a:r>
            <a:r>
              <a:rPr lang="zh-CN" altLang="en-US" dirty="0"/>
              <a:t>，</a:t>
            </a:r>
            <a:r>
              <a:rPr lang="en-US" altLang="zh-CN" dirty="0"/>
              <a:t>Size of B3: c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损失函数：</a:t>
            </a:r>
            <a:r>
              <a:rPr lang="en-US" altLang="zh-CN" dirty="0"/>
              <a:t>MSE Loss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D850F99-34C4-A1B3-9C3E-906196CE0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291" y="2402379"/>
            <a:ext cx="6772102" cy="27511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5B2F51D3-2B84-1584-0549-334758EF4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2207116"/>
            <a:ext cx="3352800" cy="390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430710E8-950F-3042-4165-7E86C45D8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8087" y="3577936"/>
            <a:ext cx="3781425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2F11A2D4-4F8B-73B6-D04D-18D8FB0E5A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3861" y="4716088"/>
            <a:ext cx="2809875" cy="400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39672E0E-5A55-36EE-8402-ED3465C89A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4773" y="5554890"/>
            <a:ext cx="3448050" cy="84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9367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7EDA2E-48E8-CEB0-80D6-D6C23C19E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模型超采样原理</a:t>
            </a:r>
            <a:r>
              <a:rPr lang="en-US" altLang="zh-CN" dirty="0"/>
              <a:t>-</a:t>
            </a:r>
            <a:r>
              <a:rPr lang="zh-CN" altLang="en-US" dirty="0"/>
              <a:t>稀疏编码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E8256C8-23BF-B8A3-49E2-DEE3948319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1127" y="2760542"/>
            <a:ext cx="4184073" cy="2740687"/>
          </a:xfrm>
        </p:spPr>
        <p:txBody>
          <a:bodyPr/>
          <a:lstStyle/>
          <a:p>
            <a:r>
              <a:rPr lang="zh-CN" altLang="en-US" dirty="0"/>
              <a:t>从卷积的角度来看，输入图像通过</a:t>
            </a:r>
            <a:r>
              <a:rPr lang="en-US" altLang="zh-CN" dirty="0"/>
              <a:t>f1</a:t>
            </a:r>
            <a:r>
              <a:rPr lang="zh-CN" altLang="en-US" dirty="0"/>
              <a:t>进行卷积，并投影到一个</a:t>
            </a:r>
            <a:r>
              <a:rPr lang="en-US" altLang="zh-CN" dirty="0"/>
              <a:t>n1</a:t>
            </a:r>
            <a:r>
              <a:rPr lang="zh-CN" altLang="en-US" dirty="0"/>
              <a:t>维空间中。通常情况下，在稀疏编码中，</a:t>
            </a:r>
            <a:r>
              <a:rPr lang="en-US" altLang="zh-CN" dirty="0"/>
              <a:t>n1=n2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然后将</a:t>
            </a:r>
            <a:r>
              <a:rPr lang="en-US" altLang="zh-CN" dirty="0"/>
              <a:t>n1</a:t>
            </a:r>
            <a:r>
              <a:rPr lang="zh-CN" altLang="en-US" dirty="0"/>
              <a:t>映射到</a:t>
            </a:r>
            <a:r>
              <a:rPr lang="en-US" altLang="zh-CN" dirty="0"/>
              <a:t>n2</a:t>
            </a:r>
            <a:r>
              <a:rPr lang="zh-CN" altLang="en-US" dirty="0"/>
              <a:t>，保持相同的维数而不减少。这就像将低分辨率向量映射到高分辨率向量一样。</a:t>
            </a:r>
            <a:endParaRPr lang="en-US" altLang="zh-CN" dirty="0"/>
          </a:p>
          <a:p>
            <a:r>
              <a:rPr lang="zh-CN" altLang="en-US" dirty="0"/>
              <a:t>然后每个</a:t>
            </a:r>
            <a:r>
              <a:rPr lang="en-US" altLang="zh-CN" dirty="0"/>
              <a:t>Patch</a:t>
            </a:r>
            <a:r>
              <a:rPr lang="zh-CN" altLang="en-US" dirty="0"/>
              <a:t>都由</a:t>
            </a:r>
            <a:r>
              <a:rPr lang="en-US" altLang="zh-CN" dirty="0"/>
              <a:t>f3</a:t>
            </a:r>
            <a:r>
              <a:rPr lang="zh-CN" altLang="en-US" dirty="0"/>
              <a:t>重建。并且重叠的</a:t>
            </a:r>
            <a:r>
              <a:rPr lang="en-US" altLang="zh-CN" dirty="0"/>
              <a:t>Patch</a:t>
            </a:r>
            <a:r>
              <a:rPr lang="zh-CN" altLang="en-US" dirty="0"/>
              <a:t>被做平均处理而不是通过卷积以不同权重相加。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92093D9-2D7F-F117-19B0-2115836BA6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805" y="2791279"/>
            <a:ext cx="6308321" cy="24733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56127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2D9B6C-82EF-32BD-B568-F09A1F9CEF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结果展示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3B20BE2-6465-C8DA-0E66-1475ABB00B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72671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34D343-56DF-903B-E270-DD178C06F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随机质量多次压缩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8D38FF8-BA4E-BC2B-FD20-C4F5A9DC03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测试随机压缩后照片与原始照片的</a:t>
            </a:r>
            <a:r>
              <a:rPr lang="en-US" altLang="zh-CN" dirty="0" err="1"/>
              <a:t>psnr</a:t>
            </a:r>
            <a:r>
              <a:rPr lang="zh-CN" altLang="en-US" dirty="0"/>
              <a:t>以及恢复后照片与原始照片的</a:t>
            </a:r>
            <a:r>
              <a:rPr lang="en-US" altLang="zh-CN" dirty="0" err="1"/>
              <a:t>psnr</a:t>
            </a:r>
            <a:endParaRPr lang="zh-CN" altLang="en-US" dirty="0"/>
          </a:p>
        </p:txBody>
      </p:sp>
      <p:pic>
        <p:nvPicPr>
          <p:cNvPr id="3075" name="图片 38" descr="test_compress">
            <a:extLst>
              <a:ext uri="{FF2B5EF4-FFF2-40B4-BE49-F238E27FC236}">
                <a16:creationId xmlns:a16="http://schemas.microsoft.com/office/drawing/2014/main" id="{F3554070-DD58-8F11-6042-4B87FBFC80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2108" y="2707845"/>
            <a:ext cx="1657350" cy="165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5">
            <a:extLst>
              <a:ext uri="{FF2B5EF4-FFF2-40B4-BE49-F238E27FC236}">
                <a16:creationId xmlns:a16="http://schemas.microsoft.com/office/drawing/2014/main" id="{1216FC0F-2DA7-6C92-2024-F3EFC6AE65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9454" y="224443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EF3C775E-406A-112C-67BC-20D212EE57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9454" y="767368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6" name="Rectangle 7">
            <a:extLst>
              <a:ext uri="{FF2B5EF4-FFF2-40B4-BE49-F238E27FC236}">
                <a16:creationId xmlns:a16="http://schemas.microsoft.com/office/drawing/2014/main" id="{FDE01CC3-5920-2069-5185-383511E83C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9454" y="941358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39955531-1AA2-481C-AA89-43AE82591592}"/>
              </a:ext>
            </a:extLst>
          </p:cNvPr>
          <p:cNvGrpSpPr/>
          <p:nvPr/>
        </p:nvGrpSpPr>
        <p:grpSpPr>
          <a:xfrm>
            <a:off x="2909454" y="2410798"/>
            <a:ext cx="6226233" cy="4018647"/>
            <a:chOff x="2909454" y="2707392"/>
            <a:chExt cx="5270500" cy="3401781"/>
          </a:xfrm>
        </p:grpSpPr>
        <p:pic>
          <p:nvPicPr>
            <p:cNvPr id="3076" name="图片 37" descr="test">
              <a:extLst>
                <a:ext uri="{FF2B5EF4-FFF2-40B4-BE49-F238E27FC236}">
                  <a16:creationId xmlns:a16="http://schemas.microsoft.com/office/drawing/2014/main" id="{012A53DE-D45C-E31A-4187-2212EA0C6C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9454" y="2722128"/>
              <a:ext cx="1657350" cy="1657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4" name="图片 39" descr="restored">
              <a:extLst>
                <a:ext uri="{FF2B5EF4-FFF2-40B4-BE49-F238E27FC236}">
                  <a16:creationId xmlns:a16="http://schemas.microsoft.com/office/drawing/2014/main" id="{70761C01-AF0F-A03A-BBEB-AD4AC8F711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22604" y="2711923"/>
              <a:ext cx="1657350" cy="16573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73" name="图片 32">
              <a:extLst>
                <a:ext uri="{FF2B5EF4-FFF2-40B4-BE49-F238E27FC236}">
                  <a16:creationId xmlns:a16="http://schemas.microsoft.com/office/drawing/2014/main" id="{AFCA6505-E6EB-1372-078E-FAB5655C02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9454" y="4369273"/>
              <a:ext cx="5270500" cy="17399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78A1F0AC-4682-CEC3-A249-D45672C49D6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754704" y="2707392"/>
              <a:ext cx="1652159" cy="16582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5201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194FC1-AE81-80EB-A79F-6B3834C88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精度损失绿化压缩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A28560-9A69-92F2-6C0C-47F1893FA8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测试绿化压缩后照片与原始照片的</a:t>
            </a:r>
            <a:r>
              <a:rPr lang="en-US" altLang="zh-CN" dirty="0" err="1"/>
              <a:t>psnr</a:t>
            </a:r>
            <a:r>
              <a:rPr lang="zh-CN" altLang="en-US" dirty="0"/>
              <a:t>以及恢复后照片与原始照片的</a:t>
            </a:r>
            <a:r>
              <a:rPr lang="en-US" altLang="zh-CN" dirty="0" err="1"/>
              <a:t>psnr</a:t>
            </a:r>
            <a:endParaRPr lang="zh-CN" altLang="en-US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339A0771-7F9C-4DDC-B34C-FF1DA1579537}"/>
              </a:ext>
            </a:extLst>
          </p:cNvPr>
          <p:cNvGrpSpPr/>
          <p:nvPr/>
        </p:nvGrpSpPr>
        <p:grpSpPr>
          <a:xfrm>
            <a:off x="2879984" y="2513948"/>
            <a:ext cx="6432031" cy="3859400"/>
            <a:chOff x="3460115" y="2986578"/>
            <a:chExt cx="5271770" cy="3260725"/>
          </a:xfrm>
        </p:grpSpPr>
        <p:pic>
          <p:nvPicPr>
            <p:cNvPr id="4" name="图片 3" descr="test">
              <a:extLst>
                <a:ext uri="{FF2B5EF4-FFF2-40B4-BE49-F238E27FC236}">
                  <a16:creationId xmlns:a16="http://schemas.microsoft.com/office/drawing/2014/main" id="{C0551E4D-5D8E-236D-4CBA-41CF20C49C5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60115" y="2986578"/>
              <a:ext cx="1656080" cy="1656080"/>
            </a:xfrm>
            <a:prstGeom prst="rect">
              <a:avLst/>
            </a:prstGeom>
          </p:spPr>
        </p:pic>
        <p:pic>
          <p:nvPicPr>
            <p:cNvPr id="5" name="图片 4" descr="test_green">
              <a:extLst>
                <a:ext uri="{FF2B5EF4-FFF2-40B4-BE49-F238E27FC236}">
                  <a16:creationId xmlns:a16="http://schemas.microsoft.com/office/drawing/2014/main" id="{311FC992-85F0-0C45-B80D-586CB4456C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267960" y="2986578"/>
              <a:ext cx="1656080" cy="1656080"/>
            </a:xfrm>
            <a:prstGeom prst="rect">
              <a:avLst/>
            </a:prstGeom>
          </p:spPr>
        </p:pic>
        <p:pic>
          <p:nvPicPr>
            <p:cNvPr id="6" name="图片 5" descr="restored">
              <a:extLst>
                <a:ext uri="{FF2B5EF4-FFF2-40B4-BE49-F238E27FC236}">
                  <a16:creationId xmlns:a16="http://schemas.microsoft.com/office/drawing/2014/main" id="{248B349C-4B7D-9D2A-0378-16F87332AC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075805" y="2986578"/>
              <a:ext cx="1656080" cy="1656080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10323CCD-E027-9AC0-4B28-A82F260BA5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60115" y="4642658"/>
              <a:ext cx="5271770" cy="1604645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9173958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B99E8A-CABB-9A17-95E1-9485610D3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实验评估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05E6324-597D-0FB1-11D6-08A49F2EF6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7769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09AFB0-2BCB-5873-7EBE-A6C6740B4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与其他图像超分辨率的</a:t>
            </a:r>
            <a:r>
              <a:rPr lang="en-US" altLang="zh-CN" dirty="0"/>
              <a:t>SOTA</a:t>
            </a:r>
            <a:r>
              <a:rPr lang="zh-CN" altLang="en-US" dirty="0"/>
              <a:t>方法进行对比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DE7FB46-0772-2B2B-ABBD-EAF214A904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我们从自己构建的头像数据集中随机选择</a:t>
            </a:r>
            <a:r>
              <a:rPr lang="en-US" altLang="zh-CN" dirty="0"/>
              <a:t>5</a:t>
            </a:r>
            <a:r>
              <a:rPr lang="zh-CN" altLang="en-US" dirty="0"/>
              <a:t>张头像，这五个头像分别来自女孩、男孩、情侣、卡通和偶像五个类别，每张的大小均为</a:t>
            </a:r>
            <a:r>
              <a:rPr lang="en-US" altLang="zh-CN" dirty="0"/>
              <a:t>400 × 400</a:t>
            </a:r>
            <a:r>
              <a:rPr lang="zh-CN" altLang="en-US" dirty="0"/>
              <a:t>，对不同</a:t>
            </a:r>
            <a:r>
              <a:rPr lang="en-US" altLang="zh-CN" dirty="0"/>
              <a:t>SOTA</a:t>
            </a:r>
            <a:r>
              <a:rPr lang="zh-CN" altLang="en-US" dirty="0"/>
              <a:t>模型的超采样性能与超采样时间进行对比，其中我们使用</a:t>
            </a:r>
            <a:r>
              <a:rPr lang="en-US" altLang="zh-CN" dirty="0"/>
              <a:t>PSNR</a:t>
            </a:r>
            <a:r>
              <a:rPr lang="zh-CN" altLang="en-US" dirty="0"/>
              <a:t>衡量超采样图像的质量，即代表模型的超采样性能</a:t>
            </a:r>
            <a:endParaRPr lang="en-US" altLang="zh-CN" dirty="0"/>
          </a:p>
          <a:p>
            <a:r>
              <a:rPr lang="zh-CN" altLang="en-US" dirty="0"/>
              <a:t>从下表可见，我们的模型在多数类别都取得了</a:t>
            </a:r>
            <a:r>
              <a:rPr lang="en-US" altLang="zh-CN" dirty="0"/>
              <a:t>SOTA</a:t>
            </a:r>
            <a:r>
              <a:rPr lang="zh-CN" altLang="en-US"/>
              <a:t>结果，同时我们超采样的效率也是最高的</a:t>
            </a:r>
            <a:endParaRPr lang="zh-CN" altLang="en-US" dirty="0"/>
          </a:p>
        </p:txBody>
      </p:sp>
      <p:graphicFrame>
        <p:nvGraphicFramePr>
          <p:cNvPr id="4" name="表格 4">
            <a:extLst>
              <a:ext uri="{FF2B5EF4-FFF2-40B4-BE49-F238E27FC236}">
                <a16:creationId xmlns:a16="http://schemas.microsoft.com/office/drawing/2014/main" id="{425434CB-5FF1-37EF-8751-547A181451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4872136"/>
              </p:ext>
            </p:extLst>
          </p:nvPr>
        </p:nvGraphicFramePr>
        <p:xfrm>
          <a:off x="1365524" y="3429000"/>
          <a:ext cx="9460951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5592">
                  <a:extLst>
                    <a:ext uri="{9D8B030D-6E8A-4147-A177-3AD203B41FA5}">
                      <a16:colId xmlns:a16="http://schemas.microsoft.com/office/drawing/2014/main" val="1994418467"/>
                    </a:ext>
                  </a:extLst>
                </a:gridCol>
                <a:gridCol w="789709">
                  <a:extLst>
                    <a:ext uri="{9D8B030D-6E8A-4147-A177-3AD203B41FA5}">
                      <a16:colId xmlns:a16="http://schemas.microsoft.com/office/drawing/2014/main" val="2226716918"/>
                    </a:ext>
                  </a:extLst>
                </a:gridCol>
                <a:gridCol w="714894">
                  <a:extLst>
                    <a:ext uri="{9D8B030D-6E8A-4147-A177-3AD203B41FA5}">
                      <a16:colId xmlns:a16="http://schemas.microsoft.com/office/drawing/2014/main" val="279050570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154737220"/>
                    </a:ext>
                  </a:extLst>
                </a:gridCol>
                <a:gridCol w="798022">
                  <a:extLst>
                    <a:ext uri="{9D8B030D-6E8A-4147-A177-3AD203B41FA5}">
                      <a16:colId xmlns:a16="http://schemas.microsoft.com/office/drawing/2014/main" val="1649740863"/>
                    </a:ext>
                  </a:extLst>
                </a:gridCol>
                <a:gridCol w="864523">
                  <a:extLst>
                    <a:ext uri="{9D8B030D-6E8A-4147-A177-3AD203B41FA5}">
                      <a16:colId xmlns:a16="http://schemas.microsoft.com/office/drawing/2014/main" val="3957097721"/>
                    </a:ext>
                  </a:extLst>
                </a:gridCol>
                <a:gridCol w="748146">
                  <a:extLst>
                    <a:ext uri="{9D8B030D-6E8A-4147-A177-3AD203B41FA5}">
                      <a16:colId xmlns:a16="http://schemas.microsoft.com/office/drawing/2014/main" val="3724072059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266513852"/>
                    </a:ext>
                  </a:extLst>
                </a:gridCol>
                <a:gridCol w="756458">
                  <a:extLst>
                    <a:ext uri="{9D8B030D-6E8A-4147-A177-3AD203B41FA5}">
                      <a16:colId xmlns:a16="http://schemas.microsoft.com/office/drawing/2014/main" val="509142492"/>
                    </a:ext>
                  </a:extLst>
                </a:gridCol>
                <a:gridCol w="898843">
                  <a:extLst>
                    <a:ext uri="{9D8B030D-6E8A-4147-A177-3AD203B41FA5}">
                      <a16:colId xmlns:a16="http://schemas.microsoft.com/office/drawing/2014/main" val="2310291377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367103680"/>
                    </a:ext>
                  </a:extLst>
                </a:gridCol>
              </a:tblGrid>
              <a:tr h="370840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图像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K-SVD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NE+NNLS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NE+LLE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ANR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SRCNN</a:t>
                      </a:r>
                      <a:endParaRPr lang="zh-CN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6757720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PSNR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PSNR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PSNR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PSNR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PSNR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Time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3854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girl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35.08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3.3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34.77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28.3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35.06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6.0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35.13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35.01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37955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boy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34.57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34.26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8.9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34.56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34.60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34.91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0.14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5886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couple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25.94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0.81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25.61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7.0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25.75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25.90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27.58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0.10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4419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cartoon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33.56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33.45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8.2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33.60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33.63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33.55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0.13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72589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idol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30.37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29.89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8.7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30.22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30.33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0.37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30.92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0.13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15455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average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31.90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1.42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31.60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12.21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31.84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2.58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31.92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0.54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1" dirty="0"/>
                        <a:t>32.39</a:t>
                      </a:r>
                      <a:endParaRPr lang="zh-CN" alt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0.18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04292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07553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7807E3-9F43-1B8F-7328-7608FFB2F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参考文献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A1313F7-5CFA-30E5-A446-F39F0166A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[1] Dong C, Loy CC, He K, Tang X. Image Super-Resolution Using Deep Convolutional Networks. IEEE Trans Pattern Anal Mach </a:t>
            </a:r>
            <a:r>
              <a:rPr lang="en-US" altLang="zh-CN" dirty="0" err="1"/>
              <a:t>Intell</a:t>
            </a:r>
            <a:r>
              <a:rPr lang="en-US" altLang="zh-CN" dirty="0"/>
              <a:t>. 2016 Feb;38(2):295-307. </a:t>
            </a:r>
            <a:r>
              <a:rPr lang="en-US" altLang="zh-CN" dirty="0" err="1"/>
              <a:t>doi</a:t>
            </a:r>
            <a:r>
              <a:rPr lang="en-US" altLang="zh-CN" dirty="0"/>
              <a:t>: 10.1109/TPAMI.2015.2439281. PMID: 26761735.</a:t>
            </a:r>
          </a:p>
          <a:p>
            <a:r>
              <a:rPr lang="en-US" altLang="zh-CN" dirty="0"/>
              <a:t>[2] "</a:t>
            </a:r>
            <a:r>
              <a:rPr lang="zh-CN" altLang="en-US" dirty="0"/>
              <a:t>电子包浆</a:t>
            </a:r>
            <a:r>
              <a:rPr lang="en-US" altLang="zh-CN" dirty="0"/>
              <a:t>"</a:t>
            </a:r>
            <a:r>
              <a:rPr lang="zh-CN" altLang="en-US" dirty="0"/>
              <a:t>是因为被反复压缩吗？其实没那么简单</a:t>
            </a:r>
            <a:r>
              <a:rPr lang="en-US" altLang="zh-CN" dirty="0"/>
              <a:t>_</a:t>
            </a:r>
            <a:r>
              <a:rPr lang="zh-CN" altLang="en-US" dirty="0"/>
              <a:t>哔哩哔哩</a:t>
            </a:r>
            <a:r>
              <a:rPr lang="en-US" altLang="zh-CN" dirty="0"/>
              <a:t>_</a:t>
            </a:r>
            <a:r>
              <a:rPr lang="en-US" altLang="zh-CN" dirty="0" err="1"/>
              <a:t>bilibili</a:t>
            </a:r>
            <a:endParaRPr lang="en-US" altLang="zh-CN" dirty="0"/>
          </a:p>
          <a:p>
            <a:r>
              <a:rPr lang="en-US" altLang="zh-CN" dirty="0"/>
              <a:t>[3] </a:t>
            </a:r>
            <a:r>
              <a:rPr lang="zh-CN" altLang="en-US" dirty="0"/>
              <a:t>为什么图片反复压缩后普遍会变绿，而不是其他颜色？ </a:t>
            </a:r>
            <a:r>
              <a:rPr lang="en-US" altLang="zh-CN" dirty="0"/>
              <a:t>- </a:t>
            </a:r>
            <a:r>
              <a:rPr lang="zh-CN" altLang="en-US" dirty="0"/>
              <a:t>知乎 </a:t>
            </a:r>
            <a:r>
              <a:rPr lang="en-US" altLang="zh-CN" dirty="0"/>
              <a:t>(zhihu.com)</a:t>
            </a:r>
          </a:p>
          <a:p>
            <a:r>
              <a:rPr lang="en-US" altLang="zh-CN" dirty="0"/>
              <a:t>[4] https://github.com/LionNatsu/greenError</a:t>
            </a:r>
          </a:p>
        </p:txBody>
      </p:sp>
    </p:spTree>
    <p:extLst>
      <p:ext uri="{BB962C8B-B14F-4D97-AF65-F5344CB8AC3E}">
        <p14:creationId xmlns:p14="http://schemas.microsoft.com/office/powerpoint/2010/main" val="26892925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rtlCol="0">
            <a:normAutofit/>
          </a:bodyPr>
          <a:lstStyle/>
          <a:p>
            <a:pPr algn="ctr"/>
            <a:r>
              <a:rPr lang="zh-CN" altLang="en-US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目录</a:t>
            </a:r>
            <a:endParaRPr lang="en-US" altLang="zh-CN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graphicFrame>
        <p:nvGraphicFramePr>
          <p:cNvPr id="31" name="内容占位符 2" descr="SmartArt 日程表">
            <a:extLst>
              <a:ext uri="{FF2B5EF4-FFF2-40B4-BE49-F238E27FC236}">
                <a16:creationId xmlns:a16="http://schemas.microsoft.com/office/drawing/2014/main" id="{613FC9B6-ED9E-4F51-A217-156DA01928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86702055"/>
              </p:ext>
            </p:extLst>
          </p:nvPr>
        </p:nvGraphicFramePr>
        <p:xfrm>
          <a:off x="1066800" y="2310063"/>
          <a:ext cx="10058400" cy="37256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0495487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D82615-F7BE-1248-B838-8A2DB08294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感谢聆听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0F1B3F14-A945-E663-B632-669CD2066A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72385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8A93EF-2242-225D-D194-2ADC65D10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项目背景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3F416D-F2F8-A818-011E-BD80056D36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341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D0E1D8-9B5B-B0DF-EE59-B5339DF30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背景介绍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CBA0525-674D-F25E-EB03-4AC1CDB4293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/>
              <a:t>这个大作业的灵感来源于，今年的一次热点“微信头像褪色”。有网友反映自己的微信头像出现褪色的情况。用了一段时间的头像照片与原图相比清晰度和色彩都变暗淡了。随后有不少网友纷纷表示自己也遇到类似情况。人们将其戏称为“电子包浆”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774E5BE-7784-8950-7053-B050315F8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597" y="2103120"/>
            <a:ext cx="3729644" cy="375240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41943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30A267-7C17-38C9-1F8D-332017F3E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9A3F002-E791-1294-96B8-FA19639772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数据收集：利用爬虫获取数据</a:t>
            </a:r>
            <a:endParaRPr lang="en-US" altLang="zh-CN" dirty="0"/>
          </a:p>
          <a:p>
            <a:r>
              <a:rPr lang="zh-CN" altLang="en-US" dirty="0"/>
              <a:t>数据集构建：利用有损压缩算法模拟图像“包浆”</a:t>
            </a:r>
            <a:endParaRPr lang="en-US" altLang="zh-CN" dirty="0"/>
          </a:p>
          <a:p>
            <a:r>
              <a:rPr lang="zh-CN" altLang="en-US" dirty="0"/>
              <a:t>模型构建：将</a:t>
            </a:r>
            <a:r>
              <a:rPr lang="en-US" altLang="zh-CN" dirty="0"/>
              <a:t>FRCNN</a:t>
            </a:r>
            <a:r>
              <a:rPr lang="zh-CN" altLang="en-US" dirty="0"/>
              <a:t>作为骨干网络搭建恢复“电子包浆”的超分辨率模型</a:t>
            </a:r>
            <a:endParaRPr lang="en-US" altLang="zh-CN" dirty="0"/>
          </a:p>
          <a:p>
            <a:r>
              <a:rPr lang="zh-CN" altLang="en-US" dirty="0"/>
              <a:t>实验评估：利用多种指标评价回复效果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5445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9978F8-780A-B6FA-6428-1B5A3D4BE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数据获取与预处理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D17CB5-1BF5-6A3A-8963-8656FA834E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414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648578-1F67-393F-F1F1-1D6C3C6648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数据来源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0B474E-481D-E528-615F-2DFA1EE79A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选取社交媒体头像分享网站 </a:t>
            </a:r>
            <a:r>
              <a:rPr lang="en-US" altLang="zh-CN" dirty="0">
                <a:hlinkClick r:id="rId2"/>
              </a:rPr>
              <a:t>https://m.qqtn.com/tx_more.html</a:t>
            </a:r>
            <a:r>
              <a:rPr lang="en-US" altLang="zh-CN" dirty="0"/>
              <a:t> </a:t>
            </a:r>
            <a:r>
              <a:rPr lang="zh-CN" altLang="en-US" dirty="0"/>
              <a:t>作为数据来源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9DE4ED5-59CC-C433-2CD7-90831175F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8800" y="2649675"/>
            <a:ext cx="5994400" cy="35657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73188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534CFD-661F-29CF-396A-F73B7A25D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爬虫编写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29EB77-10DC-2C0F-6CF3-DC25D46BD0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获取所有的标签对应的网址</a:t>
            </a:r>
            <a:endParaRPr lang="en-US" altLang="zh-CN" dirty="0"/>
          </a:p>
          <a:p>
            <a:r>
              <a:rPr lang="en-US" altLang="zh-CN" dirty="0"/>
              <a:t>2. </a:t>
            </a:r>
            <a:r>
              <a:rPr lang="zh-CN" altLang="en-US" dirty="0"/>
              <a:t>获取每个标签的各个图片合集的网址</a:t>
            </a:r>
            <a:endParaRPr lang="en-US" altLang="zh-CN" dirty="0"/>
          </a:p>
          <a:p>
            <a:r>
              <a:rPr lang="en-US" altLang="zh-CN" dirty="0"/>
              <a:t>3. </a:t>
            </a:r>
            <a:r>
              <a:rPr lang="zh-CN" altLang="en-US" dirty="0"/>
              <a:t>获取图片的链接集合</a:t>
            </a:r>
            <a:endParaRPr lang="en-US" altLang="zh-CN" dirty="0"/>
          </a:p>
          <a:p>
            <a:r>
              <a:rPr lang="en-US" altLang="zh-CN" dirty="0"/>
              <a:t>4. </a:t>
            </a:r>
            <a:r>
              <a:rPr lang="zh-CN" altLang="en-US" dirty="0"/>
              <a:t>根据图片链接下载图片并将其存到本地</a:t>
            </a:r>
            <a:endParaRPr lang="en-US" altLang="zh-CN" dirty="0"/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A2A24D2-16E2-C667-1BD3-EA5E896CE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3416" y="1333751"/>
            <a:ext cx="3147395" cy="2231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FD96211-47EA-139A-95D2-C7208F4045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7272" y="1288847"/>
            <a:ext cx="2902125" cy="2231541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9745DC2-FAA0-54B6-270F-9C0FCA5E16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3416" y="3731877"/>
            <a:ext cx="3147395" cy="2401813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37D9BA1-CE91-9F31-8FD1-64EAF5F2D7B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23295"/>
          <a:stretch/>
        </p:blipFill>
        <p:spPr>
          <a:xfrm>
            <a:off x="8596158" y="3731878"/>
            <a:ext cx="2903239" cy="2401812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8" name="表格 8">
            <a:extLst>
              <a:ext uri="{FF2B5EF4-FFF2-40B4-BE49-F238E27FC236}">
                <a16:creationId xmlns:a16="http://schemas.microsoft.com/office/drawing/2014/main" id="{74C29C5A-3C37-B958-A2C7-37627B22DA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236415"/>
              </p:ext>
            </p:extLst>
          </p:nvPr>
        </p:nvGraphicFramePr>
        <p:xfrm>
          <a:off x="8081363" y="3429000"/>
          <a:ext cx="564244" cy="487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2122">
                  <a:extLst>
                    <a:ext uri="{9D8B030D-6E8A-4147-A177-3AD203B41FA5}">
                      <a16:colId xmlns:a16="http://schemas.microsoft.com/office/drawing/2014/main" val="165584830"/>
                    </a:ext>
                  </a:extLst>
                </a:gridCol>
                <a:gridCol w="282122">
                  <a:extLst>
                    <a:ext uri="{9D8B030D-6E8A-4147-A177-3AD203B41FA5}">
                      <a16:colId xmlns:a16="http://schemas.microsoft.com/office/drawing/2014/main" val="641314946"/>
                    </a:ext>
                  </a:extLst>
                </a:gridCol>
              </a:tblGrid>
              <a:tr h="23616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="0" dirty="0">
                          <a:solidFill>
                            <a:schemeClr val="tx1"/>
                          </a:solidFill>
                        </a:rPr>
                        <a:t>1</a:t>
                      </a:r>
                      <a:endParaRPr lang="zh-CN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b="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zh-CN" altLang="en-US" sz="1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782342"/>
                  </a:ext>
                </a:extLst>
              </a:tr>
              <a:tr h="23616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/>
                        <a:t>3</a:t>
                      </a:r>
                      <a:endParaRPr lang="zh-CN" altLang="en-US" sz="1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/>
                        <a:t>4</a:t>
                      </a:r>
                      <a:endParaRPr lang="zh-CN" altLang="en-US" sz="10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44668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41229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668AF8-CEF0-DB19-C698-35449E131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图像压缩</a:t>
            </a:r>
            <a:r>
              <a:rPr lang="en-US" altLang="zh-CN" dirty="0"/>
              <a:t>-</a:t>
            </a:r>
            <a:r>
              <a:rPr lang="zh-CN" altLang="en-US" dirty="0"/>
              <a:t>随机质量多次压缩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7377D83-F06F-517F-96B3-EF9EBDD90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使用这一算法的原因：一张照片会随着人们的交流，通过各个渠道来不断传播，而这些渠道对图像压缩时，很有可能会采取不同的压缩质量</a:t>
            </a:r>
            <a:endParaRPr lang="en-US" altLang="zh-CN" dirty="0"/>
          </a:p>
          <a:p>
            <a:r>
              <a:rPr lang="zh-CN" altLang="en-US" dirty="0"/>
              <a:t>使用的库：</a:t>
            </a:r>
            <a:r>
              <a:rPr lang="en-US" altLang="zh-CN" dirty="0" err="1"/>
              <a:t>libjpeg</a:t>
            </a:r>
            <a:endParaRPr lang="en-US" altLang="zh-CN" dirty="0"/>
          </a:p>
          <a:p>
            <a:r>
              <a:rPr lang="zh-CN" altLang="en-US" dirty="0"/>
              <a:t>算法步骤</a:t>
            </a:r>
            <a:endParaRPr lang="en-US" altLang="zh-CN" dirty="0"/>
          </a:p>
          <a:p>
            <a:pPr lvl="1"/>
            <a:r>
              <a:rPr lang="zh-CN" altLang="en-US" dirty="0"/>
              <a:t>使用</a:t>
            </a:r>
            <a:r>
              <a:rPr lang="en-US" altLang="zh-CN" dirty="0" err="1"/>
              <a:t>SDL_image</a:t>
            </a:r>
            <a:r>
              <a:rPr lang="zh-CN" altLang="en-US" dirty="0"/>
              <a:t>读入图像</a:t>
            </a:r>
            <a:endParaRPr lang="en-US" altLang="zh-CN" dirty="0"/>
          </a:p>
          <a:p>
            <a:pPr lvl="1"/>
            <a:r>
              <a:rPr lang="zh-CN" altLang="en-US" dirty="0"/>
              <a:t>随机选取图像压缩质量</a:t>
            </a:r>
            <a:endParaRPr lang="en-US" altLang="zh-CN" dirty="0"/>
          </a:p>
          <a:p>
            <a:pPr lvl="1"/>
            <a:r>
              <a:rPr lang="zh-CN" altLang="en-US" dirty="0"/>
              <a:t>使用</a:t>
            </a:r>
            <a:r>
              <a:rPr lang="en-US" altLang="zh-CN" dirty="0" err="1"/>
              <a:t>libjpeg</a:t>
            </a:r>
            <a:r>
              <a:rPr lang="zh-CN" altLang="en-US" dirty="0"/>
              <a:t>库中的相关函数进行压缩处理</a:t>
            </a:r>
            <a:endParaRPr lang="en-US" altLang="zh-CN" dirty="0"/>
          </a:p>
          <a:p>
            <a:r>
              <a:rPr lang="zh-CN" altLang="en-US" dirty="0"/>
              <a:t>效果展示：</a:t>
            </a:r>
            <a:endParaRPr lang="en-US" altLang="zh-CN" dirty="0"/>
          </a:p>
        </p:txBody>
      </p:sp>
      <p:pic>
        <p:nvPicPr>
          <p:cNvPr id="4" name="图片 3" descr="lena">
            <a:extLst>
              <a:ext uri="{FF2B5EF4-FFF2-40B4-BE49-F238E27FC236}">
                <a16:creationId xmlns:a16="http://schemas.microsoft.com/office/drawing/2014/main" id="{4506FDEF-F27B-2461-EBC4-0475CA108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5315" y="3328924"/>
            <a:ext cx="2624455" cy="2624455"/>
          </a:xfrm>
          <a:prstGeom prst="rect">
            <a:avLst/>
          </a:prstGeom>
        </p:spPr>
      </p:pic>
      <p:pic>
        <p:nvPicPr>
          <p:cNvPr id="6" name="图片 5" descr="lena_compress">
            <a:extLst>
              <a:ext uri="{FF2B5EF4-FFF2-40B4-BE49-F238E27FC236}">
                <a16:creationId xmlns:a16="http://schemas.microsoft.com/office/drawing/2014/main" id="{E5891776-9007-2240-D2AB-7F023670B2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9770" y="3328924"/>
            <a:ext cx="2623820" cy="262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29779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5816_TF56219246" id="{51CAC1A3-2402-4B0C-98EF-F168FA65C0FD}" vid="{3407A093-DEB3-4136-8B47-0075106162B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{8DA724EF-9DEE-4C8E-9274-5462B470B69C}tf56219246_win32</Template>
  <TotalTime>119</TotalTime>
  <Words>1001</Words>
  <Application>Microsoft Office PowerPoint</Application>
  <PresentationFormat>宽屏</PresentationFormat>
  <Paragraphs>166</Paragraphs>
  <Slides>20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Microsoft YaHei UI</vt:lpstr>
      <vt:lpstr>Arial</vt:lpstr>
      <vt:lpstr>Avenir Next LT Pro</vt:lpstr>
      <vt:lpstr>Garamond</vt:lpstr>
      <vt:lpstr>SavonVTI</vt:lpstr>
      <vt:lpstr>数字媒体技术大作业</vt:lpstr>
      <vt:lpstr>目录</vt:lpstr>
      <vt:lpstr>项目背景</vt:lpstr>
      <vt:lpstr>背景介绍</vt:lpstr>
      <vt:lpstr>项目介绍</vt:lpstr>
      <vt:lpstr>数据获取与预处理</vt:lpstr>
      <vt:lpstr>数据来源</vt:lpstr>
      <vt:lpstr>爬虫编写</vt:lpstr>
      <vt:lpstr>图像压缩-随机质量多次压缩</vt:lpstr>
      <vt:lpstr>图像压缩-精度损失绿化压缩</vt:lpstr>
      <vt:lpstr>模型搭建</vt:lpstr>
      <vt:lpstr>模型结构</vt:lpstr>
      <vt:lpstr>模型超采样原理-稀疏编码</vt:lpstr>
      <vt:lpstr>结果展示</vt:lpstr>
      <vt:lpstr>随机质量多次压缩</vt:lpstr>
      <vt:lpstr>精度损失绿化压缩</vt:lpstr>
      <vt:lpstr>实验评估</vt:lpstr>
      <vt:lpstr>与其他图像超分辨率的SOTA方法进行对比</vt:lpstr>
      <vt:lpstr>参考文献</vt:lpstr>
      <vt:lpstr>感谢聆听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标题 Lorem Ipsum</dc:title>
  <dc:creator>景光 李</dc:creator>
  <cp:lastModifiedBy>景光 李</cp:lastModifiedBy>
  <cp:revision>1</cp:revision>
  <dcterms:created xsi:type="dcterms:W3CDTF">2023-06-14T11:17:59Z</dcterms:created>
  <dcterms:modified xsi:type="dcterms:W3CDTF">2023-06-14T13:17:48Z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